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8" r:id="rId1"/>
  </p:sldMasterIdLst>
  <p:notesMasterIdLst>
    <p:notesMasterId r:id="rId24"/>
  </p:notesMasterIdLst>
  <p:sldIdLst>
    <p:sldId id="258" r:id="rId2"/>
    <p:sldId id="256" r:id="rId3"/>
    <p:sldId id="257" r:id="rId4"/>
    <p:sldId id="259" r:id="rId5"/>
    <p:sldId id="277" r:id="rId6"/>
    <p:sldId id="260" r:id="rId7"/>
    <p:sldId id="261" r:id="rId8"/>
    <p:sldId id="266" r:id="rId9"/>
    <p:sldId id="262" r:id="rId10"/>
    <p:sldId id="263" r:id="rId11"/>
    <p:sldId id="264" r:id="rId12"/>
    <p:sldId id="276" r:id="rId13"/>
    <p:sldId id="265" r:id="rId14"/>
    <p:sldId id="267" r:id="rId15"/>
    <p:sldId id="268" r:id="rId16"/>
    <p:sldId id="269" r:id="rId17"/>
    <p:sldId id="274" r:id="rId18"/>
    <p:sldId id="270" r:id="rId19"/>
    <p:sldId id="272" r:id="rId20"/>
    <p:sldId id="279" r:id="rId21"/>
    <p:sldId id="280" r:id="rId22"/>
    <p:sldId id="278" r:id="rId23"/>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8" autoAdjust="0"/>
    <p:restoredTop sz="94660"/>
  </p:normalViewPr>
  <p:slideViewPr>
    <p:cSldViewPr>
      <p:cViewPr varScale="1">
        <p:scale>
          <a:sx n="82" d="100"/>
          <a:sy n="82" d="100"/>
        </p:scale>
        <p:origin x="-119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k-S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4BF7205-2B1F-464B-A369-0A641F7E1C15}" type="datetimeFigureOut">
              <a:rPr lang="sk-SK"/>
              <a:pPr>
                <a:defRPr/>
              </a:pPr>
              <a:t>22. 4. 2010</a:t>
            </a:fld>
            <a:endParaRPr lang="sk-S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k-SK"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k-SK"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k-S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084ECF8-D70A-49CF-8F4A-243BE62CB1C7}"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k-SK"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D020D9-0835-4795-979D-0CE028F60382}" type="slidenum">
              <a:rPr lang="sk-SK"/>
              <a:pPr fontAlgn="base">
                <a:spcBef>
                  <a:spcPct val="0"/>
                </a:spcBef>
                <a:spcAft>
                  <a:spcPct val="0"/>
                </a:spcAft>
                <a:defRPr/>
              </a:pPr>
              <a:t>22</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334D46B2-F3D5-4CB6-A73E-0EA3D501264A}" type="datetimeFigureOut">
              <a:rPr lang="sk-SK"/>
              <a:pPr>
                <a:defRPr/>
              </a:pPr>
              <a:t>22. 4. 2010</a:t>
            </a:fld>
            <a:endParaRPr lang="sk-SK"/>
          </a:p>
        </p:txBody>
      </p:sp>
      <p:sp>
        <p:nvSpPr>
          <p:cNvPr id="7" name="Footer Placeholder 18"/>
          <p:cNvSpPr>
            <a:spLocks noGrp="1"/>
          </p:cNvSpPr>
          <p:nvPr>
            <p:ph type="ftr" sz="quarter" idx="11"/>
          </p:nvPr>
        </p:nvSpPr>
        <p:spPr/>
        <p:txBody>
          <a:bodyPr/>
          <a:lstStyle>
            <a:lvl1pPr>
              <a:defRPr/>
            </a:lvl1pPr>
          </a:lstStyle>
          <a:p>
            <a:pPr>
              <a:defRPr/>
            </a:pPr>
            <a:endParaRPr lang="sk-SK"/>
          </a:p>
        </p:txBody>
      </p:sp>
      <p:sp>
        <p:nvSpPr>
          <p:cNvPr id="8" name="Slide Number Placeholder 26"/>
          <p:cNvSpPr>
            <a:spLocks noGrp="1"/>
          </p:cNvSpPr>
          <p:nvPr>
            <p:ph type="sldNum" sz="quarter" idx="12"/>
          </p:nvPr>
        </p:nvSpPr>
        <p:spPr/>
        <p:txBody>
          <a:bodyPr/>
          <a:lstStyle>
            <a:lvl1pPr>
              <a:defRPr/>
            </a:lvl1pPr>
          </a:lstStyle>
          <a:p>
            <a:pPr>
              <a:defRPr/>
            </a:pPr>
            <a:fld id="{FFF7F1F8-36C7-45D6-907F-270BD06D10AF}" type="slidenum">
              <a:rPr lang="sk-SK"/>
              <a:pPr>
                <a:defRPr/>
              </a:pPr>
              <a:t>‹#›</a:t>
            </a:fld>
            <a:endParaRPr lang="sk-SK"/>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E3C8753-BA06-4524-A1E5-FC0826BC3367}" type="datetimeFigureOut">
              <a:rPr lang="sk-SK"/>
              <a:pPr>
                <a:defRPr/>
              </a:pPr>
              <a:t>22. 4. 2010</a:t>
            </a:fld>
            <a:endParaRPr lang="sk-SK"/>
          </a:p>
        </p:txBody>
      </p:sp>
      <p:sp>
        <p:nvSpPr>
          <p:cNvPr id="5" name="Footer Placeholder 21"/>
          <p:cNvSpPr>
            <a:spLocks noGrp="1"/>
          </p:cNvSpPr>
          <p:nvPr>
            <p:ph type="ftr" sz="quarter" idx="11"/>
          </p:nvPr>
        </p:nvSpPr>
        <p:spPr/>
        <p:txBody>
          <a:bodyPr/>
          <a:lstStyle>
            <a:lvl1pPr>
              <a:defRPr/>
            </a:lvl1pPr>
          </a:lstStyle>
          <a:p>
            <a:pPr>
              <a:defRPr/>
            </a:pPr>
            <a:endParaRPr lang="sk-SK"/>
          </a:p>
        </p:txBody>
      </p:sp>
      <p:sp>
        <p:nvSpPr>
          <p:cNvPr id="6" name="Slide Number Placeholder 17"/>
          <p:cNvSpPr>
            <a:spLocks noGrp="1"/>
          </p:cNvSpPr>
          <p:nvPr>
            <p:ph type="sldNum" sz="quarter" idx="12"/>
          </p:nvPr>
        </p:nvSpPr>
        <p:spPr/>
        <p:txBody>
          <a:bodyPr/>
          <a:lstStyle>
            <a:lvl1pPr>
              <a:defRPr/>
            </a:lvl1pPr>
          </a:lstStyle>
          <a:p>
            <a:pPr>
              <a:defRPr/>
            </a:pPr>
            <a:fld id="{94A381A6-6934-4983-BEF5-24B6A6BD61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B32D85A-922C-434C-893A-9677DCFCCFE9}" type="datetimeFigureOut">
              <a:rPr lang="sk-SK"/>
              <a:pPr>
                <a:defRPr/>
              </a:pPr>
              <a:t>22. 4. 2010</a:t>
            </a:fld>
            <a:endParaRPr lang="sk-SK"/>
          </a:p>
        </p:txBody>
      </p:sp>
      <p:sp>
        <p:nvSpPr>
          <p:cNvPr id="5" name="Footer Placeholder 21"/>
          <p:cNvSpPr>
            <a:spLocks noGrp="1"/>
          </p:cNvSpPr>
          <p:nvPr>
            <p:ph type="ftr" sz="quarter" idx="11"/>
          </p:nvPr>
        </p:nvSpPr>
        <p:spPr/>
        <p:txBody>
          <a:bodyPr/>
          <a:lstStyle>
            <a:lvl1pPr>
              <a:defRPr/>
            </a:lvl1pPr>
          </a:lstStyle>
          <a:p>
            <a:pPr>
              <a:defRPr/>
            </a:pPr>
            <a:endParaRPr lang="sk-SK"/>
          </a:p>
        </p:txBody>
      </p:sp>
      <p:sp>
        <p:nvSpPr>
          <p:cNvPr id="6" name="Slide Number Placeholder 17"/>
          <p:cNvSpPr>
            <a:spLocks noGrp="1"/>
          </p:cNvSpPr>
          <p:nvPr>
            <p:ph type="sldNum" sz="quarter" idx="12"/>
          </p:nvPr>
        </p:nvSpPr>
        <p:spPr/>
        <p:txBody>
          <a:bodyPr/>
          <a:lstStyle>
            <a:lvl1pPr>
              <a:defRPr/>
            </a:lvl1pPr>
          </a:lstStyle>
          <a:p>
            <a:pPr>
              <a:defRPr/>
            </a:pPr>
            <a:fld id="{162DB009-EA35-42E4-9678-BFEFBF5BEB72}"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E05E6BD-46BC-41FC-AB5C-A7DEBBFC9620}" type="datetimeFigureOut">
              <a:rPr lang="sk-SK"/>
              <a:pPr>
                <a:defRPr/>
              </a:pPr>
              <a:t>22. 4. 2010</a:t>
            </a:fld>
            <a:endParaRPr lang="sk-SK"/>
          </a:p>
        </p:txBody>
      </p:sp>
      <p:sp>
        <p:nvSpPr>
          <p:cNvPr id="5" name="Footer Placeholder 21"/>
          <p:cNvSpPr>
            <a:spLocks noGrp="1"/>
          </p:cNvSpPr>
          <p:nvPr>
            <p:ph type="ftr" sz="quarter" idx="11"/>
          </p:nvPr>
        </p:nvSpPr>
        <p:spPr/>
        <p:txBody>
          <a:bodyPr/>
          <a:lstStyle>
            <a:lvl1pPr>
              <a:defRPr/>
            </a:lvl1pPr>
          </a:lstStyle>
          <a:p>
            <a:pPr>
              <a:defRPr/>
            </a:pPr>
            <a:endParaRPr lang="sk-SK"/>
          </a:p>
        </p:txBody>
      </p:sp>
      <p:sp>
        <p:nvSpPr>
          <p:cNvPr id="6" name="Slide Number Placeholder 17"/>
          <p:cNvSpPr>
            <a:spLocks noGrp="1"/>
          </p:cNvSpPr>
          <p:nvPr>
            <p:ph type="sldNum" sz="quarter" idx="12"/>
          </p:nvPr>
        </p:nvSpPr>
        <p:spPr/>
        <p:txBody>
          <a:bodyPr/>
          <a:lstStyle>
            <a:lvl1pPr>
              <a:defRPr/>
            </a:lvl1pPr>
          </a:lstStyle>
          <a:p>
            <a:pPr>
              <a:defRPr/>
            </a:pPr>
            <a:fld id="{E4E25530-64E9-4CA6-85BC-A9D10656737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77573E67-465A-40EA-8695-A87110186AC7}" type="datetimeFigureOut">
              <a:rPr lang="sk-SK"/>
              <a:pPr>
                <a:defRPr/>
              </a:pPr>
              <a:t>22. 4. 2010</a:t>
            </a:fld>
            <a:endParaRPr lang="sk-SK"/>
          </a:p>
        </p:txBody>
      </p:sp>
      <p:sp>
        <p:nvSpPr>
          <p:cNvPr id="7" name="Footer Placeholder 4"/>
          <p:cNvSpPr>
            <a:spLocks noGrp="1"/>
          </p:cNvSpPr>
          <p:nvPr>
            <p:ph type="ftr" sz="quarter" idx="11"/>
          </p:nvPr>
        </p:nvSpPr>
        <p:spPr/>
        <p:txBody>
          <a:bodyPr/>
          <a:lstStyle>
            <a:lvl1pPr>
              <a:defRPr/>
            </a:lvl1pPr>
          </a:lstStyle>
          <a:p>
            <a:pPr>
              <a:defRPr/>
            </a:pPr>
            <a:endParaRPr lang="sk-SK"/>
          </a:p>
        </p:txBody>
      </p:sp>
      <p:sp>
        <p:nvSpPr>
          <p:cNvPr id="8" name="Slide Number Placeholder 5"/>
          <p:cNvSpPr>
            <a:spLocks noGrp="1"/>
          </p:cNvSpPr>
          <p:nvPr>
            <p:ph type="sldNum" sz="quarter" idx="12"/>
          </p:nvPr>
        </p:nvSpPr>
        <p:spPr/>
        <p:txBody>
          <a:bodyPr/>
          <a:lstStyle>
            <a:lvl1pPr>
              <a:defRPr/>
            </a:lvl1pPr>
          </a:lstStyle>
          <a:p>
            <a:pPr>
              <a:defRPr/>
            </a:pPr>
            <a:fld id="{BB1E54A5-25E4-457A-A14F-FA926DD7A020}" type="slidenum">
              <a:rPr lang="sk-SK"/>
              <a:pPr>
                <a:defRPr/>
              </a:pPr>
              <a:t>‹#›</a:t>
            </a:fld>
            <a:endParaRPr lang="sk-SK"/>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ABBE11B-E4E2-41E0-A848-12383DEF5DC0}" type="datetimeFigureOut">
              <a:rPr lang="sk-SK"/>
              <a:pPr>
                <a:defRPr/>
              </a:pPr>
              <a:t>22. 4. 2010</a:t>
            </a:fld>
            <a:endParaRPr lang="sk-SK"/>
          </a:p>
        </p:txBody>
      </p:sp>
      <p:sp>
        <p:nvSpPr>
          <p:cNvPr id="6" name="Footer Placeholder 21"/>
          <p:cNvSpPr>
            <a:spLocks noGrp="1"/>
          </p:cNvSpPr>
          <p:nvPr>
            <p:ph type="ftr" sz="quarter" idx="11"/>
          </p:nvPr>
        </p:nvSpPr>
        <p:spPr/>
        <p:txBody>
          <a:bodyPr/>
          <a:lstStyle>
            <a:lvl1pPr>
              <a:defRPr/>
            </a:lvl1pPr>
          </a:lstStyle>
          <a:p>
            <a:pPr>
              <a:defRPr/>
            </a:pPr>
            <a:endParaRPr lang="sk-SK"/>
          </a:p>
        </p:txBody>
      </p:sp>
      <p:sp>
        <p:nvSpPr>
          <p:cNvPr id="7" name="Slide Number Placeholder 17"/>
          <p:cNvSpPr>
            <a:spLocks noGrp="1"/>
          </p:cNvSpPr>
          <p:nvPr>
            <p:ph type="sldNum" sz="quarter" idx="12"/>
          </p:nvPr>
        </p:nvSpPr>
        <p:spPr/>
        <p:txBody>
          <a:bodyPr/>
          <a:lstStyle>
            <a:lvl1pPr>
              <a:defRPr/>
            </a:lvl1pPr>
          </a:lstStyle>
          <a:p>
            <a:pPr>
              <a:defRPr/>
            </a:pPr>
            <a:fld id="{E2E6AEEA-0DFF-4895-A5B4-1F2E0F725C42}"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BB13F947-FADB-47E2-8670-F9D678413ACD}" type="datetimeFigureOut">
              <a:rPr lang="sk-SK"/>
              <a:pPr>
                <a:defRPr/>
              </a:pPr>
              <a:t>22. 4. 2010</a:t>
            </a:fld>
            <a:endParaRPr lang="sk-SK"/>
          </a:p>
        </p:txBody>
      </p:sp>
      <p:sp>
        <p:nvSpPr>
          <p:cNvPr id="8" name="Footer Placeholder 7"/>
          <p:cNvSpPr>
            <a:spLocks noGrp="1"/>
          </p:cNvSpPr>
          <p:nvPr>
            <p:ph type="ftr" sz="quarter" idx="11"/>
          </p:nvPr>
        </p:nvSpPr>
        <p:spPr/>
        <p:txBody>
          <a:bodyPr/>
          <a:lstStyle>
            <a:lvl1pPr>
              <a:defRPr/>
            </a:lvl1pPr>
          </a:lstStyle>
          <a:p>
            <a:pPr>
              <a:defRPr/>
            </a:pPr>
            <a:endParaRPr lang="sk-SK"/>
          </a:p>
        </p:txBody>
      </p:sp>
      <p:sp>
        <p:nvSpPr>
          <p:cNvPr id="9" name="Slide Number Placeholder 8"/>
          <p:cNvSpPr>
            <a:spLocks noGrp="1"/>
          </p:cNvSpPr>
          <p:nvPr>
            <p:ph type="sldNum" sz="quarter" idx="12"/>
          </p:nvPr>
        </p:nvSpPr>
        <p:spPr/>
        <p:txBody>
          <a:bodyPr/>
          <a:lstStyle>
            <a:lvl1pPr>
              <a:defRPr/>
            </a:lvl1pPr>
          </a:lstStyle>
          <a:p>
            <a:pPr>
              <a:defRPr/>
            </a:pPr>
            <a:fld id="{34A60359-874A-490F-8258-DAC3C08CBAAB}"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F73117B-AAD4-42B4-B578-B29746635D12}" type="datetimeFigureOut">
              <a:rPr lang="sk-SK"/>
              <a:pPr>
                <a:defRPr/>
              </a:pPr>
              <a:t>22. 4. 2010</a:t>
            </a:fld>
            <a:endParaRPr lang="sk-SK"/>
          </a:p>
        </p:txBody>
      </p:sp>
      <p:sp>
        <p:nvSpPr>
          <p:cNvPr id="4" name="Footer Placeholder 21"/>
          <p:cNvSpPr>
            <a:spLocks noGrp="1"/>
          </p:cNvSpPr>
          <p:nvPr>
            <p:ph type="ftr" sz="quarter" idx="11"/>
          </p:nvPr>
        </p:nvSpPr>
        <p:spPr/>
        <p:txBody>
          <a:bodyPr/>
          <a:lstStyle>
            <a:lvl1pPr>
              <a:defRPr/>
            </a:lvl1pPr>
          </a:lstStyle>
          <a:p>
            <a:pPr>
              <a:defRPr/>
            </a:pPr>
            <a:endParaRPr lang="sk-SK"/>
          </a:p>
        </p:txBody>
      </p:sp>
      <p:sp>
        <p:nvSpPr>
          <p:cNvPr id="5" name="Slide Number Placeholder 17"/>
          <p:cNvSpPr>
            <a:spLocks noGrp="1"/>
          </p:cNvSpPr>
          <p:nvPr>
            <p:ph type="sldNum" sz="quarter" idx="12"/>
          </p:nvPr>
        </p:nvSpPr>
        <p:spPr/>
        <p:txBody>
          <a:bodyPr/>
          <a:lstStyle>
            <a:lvl1pPr>
              <a:defRPr/>
            </a:lvl1pPr>
          </a:lstStyle>
          <a:p>
            <a:pPr>
              <a:defRPr/>
            </a:pPr>
            <a:fld id="{D6641965-E454-49B1-8E04-75920E6C40A0}"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544AABE-1EFE-4256-8E63-59D3D039B744}" type="datetimeFigureOut">
              <a:rPr lang="sk-SK"/>
              <a:pPr>
                <a:defRPr/>
              </a:pPr>
              <a:t>22. 4. 2010</a:t>
            </a:fld>
            <a:endParaRPr lang="sk-SK"/>
          </a:p>
        </p:txBody>
      </p:sp>
      <p:sp>
        <p:nvSpPr>
          <p:cNvPr id="3" name="Footer Placeholder 21"/>
          <p:cNvSpPr>
            <a:spLocks noGrp="1"/>
          </p:cNvSpPr>
          <p:nvPr>
            <p:ph type="ftr" sz="quarter" idx="11"/>
          </p:nvPr>
        </p:nvSpPr>
        <p:spPr/>
        <p:txBody>
          <a:bodyPr/>
          <a:lstStyle>
            <a:lvl1pPr>
              <a:defRPr/>
            </a:lvl1pPr>
          </a:lstStyle>
          <a:p>
            <a:pPr>
              <a:defRPr/>
            </a:pPr>
            <a:endParaRPr lang="sk-SK"/>
          </a:p>
        </p:txBody>
      </p:sp>
      <p:sp>
        <p:nvSpPr>
          <p:cNvPr id="4" name="Slide Number Placeholder 17"/>
          <p:cNvSpPr>
            <a:spLocks noGrp="1"/>
          </p:cNvSpPr>
          <p:nvPr>
            <p:ph type="sldNum" sz="quarter" idx="12"/>
          </p:nvPr>
        </p:nvSpPr>
        <p:spPr/>
        <p:txBody>
          <a:bodyPr/>
          <a:lstStyle>
            <a:lvl1pPr>
              <a:defRPr/>
            </a:lvl1pPr>
          </a:lstStyle>
          <a:p>
            <a:pPr>
              <a:defRPr/>
            </a:pPr>
            <a:fld id="{D77DC006-2611-4DB4-904C-B4837B01AA9C}"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B80B2BB-975A-4EE4-AA4B-A1A87CCBACED}" type="datetimeFigureOut">
              <a:rPr lang="sk-SK"/>
              <a:pPr>
                <a:defRPr/>
              </a:pPr>
              <a:t>22. 4. 2010</a:t>
            </a:fld>
            <a:endParaRPr lang="sk-SK"/>
          </a:p>
        </p:txBody>
      </p:sp>
      <p:sp>
        <p:nvSpPr>
          <p:cNvPr id="6" name="Footer Placeholder 5"/>
          <p:cNvSpPr>
            <a:spLocks noGrp="1"/>
          </p:cNvSpPr>
          <p:nvPr>
            <p:ph type="ftr" sz="quarter" idx="11"/>
          </p:nvPr>
        </p:nvSpPr>
        <p:spPr/>
        <p:txBody>
          <a:bodyPr/>
          <a:lstStyle>
            <a:lvl1pPr>
              <a:defRPr/>
            </a:lvl1pPr>
          </a:lstStyle>
          <a:p>
            <a:pPr>
              <a:defRPr/>
            </a:pPr>
            <a:endParaRPr lang="sk-SK"/>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FAB9283B-DF8C-4FB3-8EC0-91732ECF8EF7}"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E5CC06F-F8DA-4CB1-B404-ABD060B21745}" type="datetimeFigureOut">
              <a:rPr lang="sk-SK"/>
              <a:pPr>
                <a:defRPr/>
              </a:pPr>
              <a:t>22. 4. 2010</a:t>
            </a:fld>
            <a:endParaRPr lang="sk-SK"/>
          </a:p>
        </p:txBody>
      </p:sp>
      <p:sp>
        <p:nvSpPr>
          <p:cNvPr id="6" name="Footer Placeholder 5"/>
          <p:cNvSpPr>
            <a:spLocks noGrp="1"/>
          </p:cNvSpPr>
          <p:nvPr>
            <p:ph type="ftr" sz="quarter" idx="11"/>
          </p:nvPr>
        </p:nvSpPr>
        <p:spPr/>
        <p:txBody>
          <a:bodyPr/>
          <a:lstStyle>
            <a:lvl1pPr>
              <a:defRPr/>
            </a:lvl1pPr>
          </a:lstStyle>
          <a:p>
            <a:pPr>
              <a:defRPr/>
            </a:pPr>
            <a:endParaRPr lang="sk-SK"/>
          </a:p>
        </p:txBody>
      </p:sp>
      <p:sp>
        <p:nvSpPr>
          <p:cNvPr id="7" name="Slide Number Placeholder 6"/>
          <p:cNvSpPr>
            <a:spLocks noGrp="1"/>
          </p:cNvSpPr>
          <p:nvPr>
            <p:ph type="sldNum" sz="quarter" idx="12"/>
          </p:nvPr>
        </p:nvSpPr>
        <p:spPr/>
        <p:txBody>
          <a:bodyPr/>
          <a:lstStyle>
            <a:lvl1pPr>
              <a:defRPr/>
            </a:lvl1pPr>
          </a:lstStyle>
          <a:p>
            <a:pPr>
              <a:defRPr/>
            </a:pPr>
            <a:fld id="{B02A131C-1CF6-40AF-A5D8-8CE4738E8D8B}"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defRPr>
            </a:lvl1pPr>
          </a:lstStyle>
          <a:p>
            <a:pPr>
              <a:defRPr/>
            </a:pPr>
            <a:fld id="{5D5C171E-A027-4E68-AA37-7452B0BC063B}" type="datetimeFigureOut">
              <a:rPr lang="sk-SK"/>
              <a:pPr>
                <a:defRPr/>
              </a:pPr>
              <a:t>22. 4. 2010</a:t>
            </a:fld>
            <a:endParaRPr lang="sk-SK"/>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sk-SK"/>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defRPr>
            </a:lvl1pPr>
          </a:lstStyle>
          <a:p>
            <a:pPr>
              <a:defRPr/>
            </a:pPr>
            <a:fld id="{4F32D750-E13C-4B09-8896-18A30B16368E}" type="slidenum">
              <a:rPr lang="sk-SK"/>
              <a:pPr>
                <a:defRPr/>
              </a:pPr>
              <a:t>‹#›</a:t>
            </a:fld>
            <a:endParaRPr lang="sk-SK"/>
          </a:p>
        </p:txBody>
      </p:sp>
    </p:spTree>
  </p:cSld>
  <p:clrMap bg1="dk1" tx1="lt1" bg2="dk2" tx2="lt2" accent1="accent1" accent2="accent2" accent3="accent3" accent4="accent4" accent5="accent5" accent6="accent6" hlink="hlink" folHlink="folHlink"/>
  <p:sldLayoutIdLst>
    <p:sldLayoutId id="2147484500" r:id="rId1"/>
    <p:sldLayoutId id="2147484494" r:id="rId2"/>
    <p:sldLayoutId id="2147484501" r:id="rId3"/>
    <p:sldLayoutId id="2147484495" r:id="rId4"/>
    <p:sldLayoutId id="2147484502" r:id="rId5"/>
    <p:sldLayoutId id="2147484496" r:id="rId6"/>
    <p:sldLayoutId id="2147484497" r:id="rId7"/>
    <p:sldLayoutId id="2147484503" r:id="rId8"/>
    <p:sldLayoutId id="2147484504" r:id="rId9"/>
    <p:sldLayoutId id="2147484498" r:id="rId10"/>
    <p:sldLayoutId id="2147484499"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31.png"/><Relationship Id="rId7"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32.png"/><Relationship Id="rId9" Type="http://schemas.openxmlformats.org/officeDocument/2006/relationships/image" Target="../media/image46.jpeg"/></Relationships>
</file>

<file path=ppt/slides/_rels/slide1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31.png"/><Relationship Id="rId7"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2.png"/><Relationship Id="rId9" Type="http://schemas.openxmlformats.org/officeDocument/2006/relationships/image" Target="../media/image52.jpe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4.jpeg"/><Relationship Id="rId7" Type="http://schemas.openxmlformats.org/officeDocument/2006/relationships/image" Target="../media/image31.pn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59.png"/><Relationship Id="rId5" Type="http://schemas.openxmlformats.org/officeDocument/2006/relationships/image" Target="../media/image56.jpeg"/><Relationship Id="rId10" Type="http://schemas.openxmlformats.org/officeDocument/2006/relationships/image" Target="../media/image58.png"/><Relationship Id="rId4" Type="http://schemas.openxmlformats.org/officeDocument/2006/relationships/image" Target="../media/image55.jpeg"/><Relationship Id="rId9"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hyperlink" Target="http://www.autodesk.com/" TargetMode="External"/><Relationship Id="rId3" Type="http://schemas.openxmlformats.org/officeDocument/2006/relationships/image" Target="../media/image1.png"/><Relationship Id="rId7"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2.png"/><Relationship Id="rId7"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video" Target="file:///C:\Users\PC1\Desktop\MMaking\Setup\Videos\01.wmv" TargetMode="Externa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1.png"/><Relationship Id="rId4" Type="http://schemas.openxmlformats.org/officeDocument/2006/relationships/image" Target="../media/image69.png"/><Relationship Id="rId9" Type="http://schemas.openxmlformats.org/officeDocument/2006/relationships/image" Target="../media/image74.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7.png"/><Relationship Id="rId4" Type="http://schemas.openxmlformats.org/officeDocument/2006/relationships/image" Target="../media/image76.png"/></Relationships>
</file>

<file path=ppt/slides/_rels/slide1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62.png"/><Relationship Id="rId7" Type="http://schemas.openxmlformats.org/officeDocument/2006/relationships/image" Target="../media/image8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1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10" Type="http://schemas.openxmlformats.org/officeDocument/2006/relationships/image" Target="../media/image92.png"/><Relationship Id="rId4" Type="http://schemas.openxmlformats.org/officeDocument/2006/relationships/image" Target="../media/image87.pn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ideo" Target="file:///C:\Users\PC1\Desktop\MMaking\Setup\Videos\03.wmv" TargetMode="External"/><Relationship Id="rId5" Type="http://schemas.openxmlformats.org/officeDocument/2006/relationships/image" Target="../media/image9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file:///C:\Users\PC1\Desktop\MMaking\Setup\Videos\04.wmv" TargetMode="External"/><Relationship Id="rId5" Type="http://schemas.openxmlformats.org/officeDocument/2006/relationships/image" Target="../media/image31.png"/><Relationship Id="rId4" Type="http://schemas.openxmlformats.org/officeDocument/2006/relationships/image" Target="../media/image94.png"/></Relationships>
</file>

<file path=ppt/slides/_rels/slide2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hyperlink" Target="http://www.window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21.jpeg"/><Relationship Id="rId4" Type="http://schemas.openxmlformats.org/officeDocument/2006/relationships/image" Target="../media/image32.png"/><Relationship Id="rId9" Type="http://schemas.openxmlformats.org/officeDocument/2006/relationships/hyperlink" Target="http://www.sonycreativesoftware.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8.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descr="C:\Users\PC1\Desktop\Moviemaking\Arrow-right.png"/>
          <p:cNvPicPr>
            <a:picLocks noChangeAspect="1" noChangeArrowheads="1"/>
          </p:cNvPicPr>
          <p:nvPr/>
        </p:nvPicPr>
        <p:blipFill>
          <a:blip r:embed="rId2"/>
          <a:srcRect/>
          <a:stretch>
            <a:fillRect/>
          </a:stretch>
        </p:blipFill>
        <p:spPr bwMode="auto">
          <a:xfrm>
            <a:off x="7143750" y="5722938"/>
            <a:ext cx="1857375" cy="1135062"/>
          </a:xfrm>
          <a:prstGeom prst="rect">
            <a:avLst/>
          </a:prstGeom>
          <a:noFill/>
          <a:ln w="9525">
            <a:noFill/>
            <a:miter lim="800000"/>
            <a:headEnd/>
            <a:tailEnd/>
          </a:ln>
        </p:spPr>
      </p:pic>
      <p:pic>
        <p:nvPicPr>
          <p:cNvPr id="14338" name="Picture 2" descr="C:\Users\PC1\Desktop\JONy.gif"/>
          <p:cNvPicPr>
            <a:picLocks noChangeAspect="1" noChangeArrowheads="1"/>
          </p:cNvPicPr>
          <p:nvPr/>
        </p:nvPicPr>
        <p:blipFill>
          <a:blip r:embed="rId3"/>
          <a:srcRect/>
          <a:stretch>
            <a:fillRect/>
          </a:stretch>
        </p:blipFill>
        <p:spPr bwMode="auto">
          <a:xfrm>
            <a:off x="-142875" y="785813"/>
            <a:ext cx="2714625" cy="3479800"/>
          </a:xfrm>
          <a:prstGeom prst="rect">
            <a:avLst/>
          </a:prstGeom>
          <a:noFill/>
          <a:ln w="9525">
            <a:noFill/>
            <a:miter lim="800000"/>
            <a:headEnd/>
            <a:tailEnd/>
          </a:ln>
        </p:spPr>
      </p:pic>
      <p:pic>
        <p:nvPicPr>
          <p:cNvPr id="14339" name="Picture 3" descr="C:\Users\PC1\Desktop\tom_jerry.png"/>
          <p:cNvPicPr>
            <a:picLocks noChangeAspect="1" noChangeArrowheads="1"/>
          </p:cNvPicPr>
          <p:nvPr/>
        </p:nvPicPr>
        <p:blipFill>
          <a:blip r:embed="rId4"/>
          <a:srcRect/>
          <a:stretch>
            <a:fillRect/>
          </a:stretch>
        </p:blipFill>
        <p:spPr bwMode="auto">
          <a:xfrm>
            <a:off x="6429375" y="928688"/>
            <a:ext cx="2000250" cy="3357562"/>
          </a:xfrm>
          <a:prstGeom prst="rect">
            <a:avLst/>
          </a:prstGeom>
          <a:noFill/>
          <a:ln w="9525">
            <a:noFill/>
            <a:miter lim="800000"/>
            <a:headEnd/>
            <a:tailEnd/>
          </a:ln>
        </p:spPr>
      </p:pic>
      <p:sp>
        <p:nvSpPr>
          <p:cNvPr id="12" name="TextBox 11"/>
          <p:cNvSpPr txBox="1"/>
          <p:nvPr/>
        </p:nvSpPr>
        <p:spPr>
          <a:xfrm>
            <a:off x="1714480" y="2571744"/>
            <a:ext cx="5072098" cy="93871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fontAlgn="auto">
              <a:spcBef>
                <a:spcPts val="0"/>
              </a:spcBef>
              <a:spcAft>
                <a:spcPts val="0"/>
              </a:spcAft>
              <a:defRPr/>
            </a:pPr>
            <a:r>
              <a:rPr lang="sk-SK" sz="5500" dirty="0">
                <a:solidFill>
                  <a:srgbClr val="FF0000"/>
                </a:solidFill>
                <a:latin typeface="Aharoni" pitchFamily="2" charset="-79"/>
                <a:cs typeface="Aharoni" pitchFamily="2" charset="-79"/>
              </a:rPr>
              <a:t>M</a:t>
            </a:r>
            <a:r>
              <a:rPr lang="sk-SK" sz="5500" dirty="0">
                <a:latin typeface="Aharoni" pitchFamily="2" charset="-79"/>
                <a:cs typeface="Aharoni" pitchFamily="2" charset="-79"/>
              </a:rPr>
              <a:t>ovie-</a:t>
            </a:r>
            <a:r>
              <a:rPr lang="sk-SK" sz="5500" dirty="0">
                <a:solidFill>
                  <a:srgbClr val="FF0000"/>
                </a:solidFill>
                <a:latin typeface="Aharoni" pitchFamily="2" charset="-79"/>
                <a:cs typeface="Aharoni" pitchFamily="2" charset="-79"/>
              </a:rPr>
              <a:t>M</a:t>
            </a:r>
            <a:r>
              <a:rPr lang="sk-SK" sz="5500" dirty="0">
                <a:latin typeface="Aharoni" pitchFamily="2" charset="-79"/>
                <a:cs typeface="Aharoni" pitchFamily="2" charset="-79"/>
              </a:rPr>
              <a:t>aking</a:t>
            </a:r>
          </a:p>
        </p:txBody>
      </p:sp>
      <p:pic>
        <p:nvPicPr>
          <p:cNvPr id="14343" name="Picture 4" descr="C:\Users\PC1\Desktop\044.png"/>
          <p:cNvPicPr>
            <a:picLocks noChangeAspect="1" noChangeArrowheads="1"/>
          </p:cNvPicPr>
          <p:nvPr/>
        </p:nvPicPr>
        <p:blipFill>
          <a:blip r:embed="rId5"/>
          <a:srcRect/>
          <a:stretch>
            <a:fillRect/>
          </a:stretch>
        </p:blipFill>
        <p:spPr bwMode="auto">
          <a:xfrm>
            <a:off x="2500313" y="142875"/>
            <a:ext cx="3643312" cy="2428875"/>
          </a:xfrm>
          <a:prstGeom prst="rect">
            <a:avLst/>
          </a:prstGeom>
          <a:noFill/>
          <a:ln w="9525">
            <a:noFill/>
            <a:miter lim="800000"/>
            <a:headEnd/>
            <a:tailEnd/>
          </a:ln>
        </p:spPr>
      </p:pic>
      <p:pic>
        <p:nvPicPr>
          <p:cNvPr id="8198" name="Picture 6"/>
          <p:cNvPicPr>
            <a:picLocks noChangeAspect="1" noChangeArrowheads="1"/>
          </p:cNvPicPr>
          <p:nvPr/>
        </p:nvPicPr>
        <p:blipFill>
          <a:blip r:embed="rId6"/>
          <a:srcRect/>
          <a:stretch>
            <a:fillRect/>
          </a:stretch>
        </p:blipFill>
        <p:spPr bwMode="auto">
          <a:xfrm>
            <a:off x="1643063" y="3857625"/>
            <a:ext cx="2228850" cy="135731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17" name="TextBox 16"/>
          <p:cNvSpPr txBox="1"/>
          <p:nvPr/>
        </p:nvSpPr>
        <p:spPr>
          <a:xfrm>
            <a:off x="0" y="6611779"/>
            <a:ext cx="1797287" cy="246221"/>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fontAlgn="auto">
              <a:spcBef>
                <a:spcPts val="0"/>
              </a:spcBef>
              <a:spcAft>
                <a:spcPts val="0"/>
              </a:spcAft>
              <a:defRPr/>
            </a:pPr>
            <a:r>
              <a:rPr lang="sk-SK" sz="1000" dirty="0"/>
              <a:t>Kežmarská 30, Dominik Bari</a:t>
            </a:r>
          </a:p>
        </p:txBody>
      </p:sp>
      <p:pic>
        <p:nvPicPr>
          <p:cNvPr id="8201" name="Picture 9"/>
          <p:cNvPicPr>
            <a:picLocks noChangeAspect="1" noChangeArrowheads="1"/>
          </p:cNvPicPr>
          <p:nvPr/>
        </p:nvPicPr>
        <p:blipFill>
          <a:blip r:embed="rId7"/>
          <a:srcRect/>
          <a:stretch>
            <a:fillRect/>
          </a:stretch>
        </p:blipFill>
        <p:spPr bwMode="auto">
          <a:xfrm>
            <a:off x="4857750" y="3857625"/>
            <a:ext cx="2073275" cy="1500188"/>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pic>
        <p:nvPicPr>
          <p:cNvPr id="21" name="Picture 8"/>
          <p:cNvPicPr>
            <a:picLocks noChangeAspect="1" noChangeArrowheads="1"/>
          </p:cNvPicPr>
          <p:nvPr/>
        </p:nvPicPr>
        <p:blipFill>
          <a:blip r:embed="rId8"/>
          <a:srcRect/>
          <a:stretch>
            <a:fillRect/>
          </a:stretch>
        </p:blipFill>
        <p:spPr bwMode="auto">
          <a:xfrm>
            <a:off x="3071813" y="4643438"/>
            <a:ext cx="2214562" cy="1576387"/>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14350" name="TextBox 22"/>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3" descr="C:\Users\PC1\Desktop\Moviemaking\Arrow-right.png"/>
          <p:cNvPicPr>
            <a:picLocks noChangeAspect="1" noChangeArrowheads="1"/>
          </p:cNvPicPr>
          <p:nvPr/>
        </p:nvPicPr>
        <p:blipFill>
          <a:blip r:embed="rId2"/>
          <a:srcRect/>
          <a:stretch>
            <a:fillRect/>
          </a:stretch>
        </p:blipFill>
        <p:spPr bwMode="auto">
          <a:xfrm>
            <a:off x="7143750" y="5722938"/>
            <a:ext cx="1857375" cy="1135062"/>
          </a:xfrm>
          <a:prstGeom prst="rect">
            <a:avLst/>
          </a:prstGeom>
          <a:noFill/>
          <a:ln w="9525">
            <a:noFill/>
            <a:miter lim="800000"/>
            <a:headEnd/>
            <a:tailEnd/>
          </a:ln>
        </p:spPr>
      </p:pic>
      <p:pic>
        <p:nvPicPr>
          <p:cNvPr id="23554" name="Picture 8"/>
          <p:cNvPicPr>
            <a:picLocks noChangeAspect="1" noChangeArrowheads="1"/>
          </p:cNvPicPr>
          <p:nvPr/>
        </p:nvPicPr>
        <p:blipFill>
          <a:blip r:embed="rId3"/>
          <a:srcRect/>
          <a:stretch>
            <a:fillRect/>
          </a:stretch>
        </p:blipFill>
        <p:spPr bwMode="auto">
          <a:xfrm>
            <a:off x="2928938" y="142875"/>
            <a:ext cx="2643187" cy="965200"/>
          </a:xfrm>
          <a:prstGeom prst="rect">
            <a:avLst/>
          </a:prstGeom>
          <a:noFill/>
          <a:ln w="9525">
            <a:noFill/>
            <a:miter lim="800000"/>
            <a:headEnd/>
            <a:tailEnd/>
          </a:ln>
        </p:spPr>
      </p:pic>
      <p:pic>
        <p:nvPicPr>
          <p:cNvPr id="23555" name="Picture 7"/>
          <p:cNvPicPr>
            <a:picLocks noChangeAspect="1" noChangeArrowheads="1"/>
          </p:cNvPicPr>
          <p:nvPr/>
        </p:nvPicPr>
        <p:blipFill>
          <a:blip r:embed="rId4"/>
          <a:srcRect/>
          <a:stretch>
            <a:fillRect/>
          </a:stretch>
        </p:blipFill>
        <p:spPr bwMode="auto">
          <a:xfrm>
            <a:off x="2928938" y="1071563"/>
            <a:ext cx="2643187" cy="476250"/>
          </a:xfrm>
          <a:prstGeom prst="rect">
            <a:avLst/>
          </a:prstGeom>
          <a:noFill/>
          <a:ln w="9525">
            <a:noFill/>
            <a:miter lim="800000"/>
            <a:headEnd/>
            <a:tailEnd/>
          </a:ln>
        </p:spPr>
      </p:pic>
      <p:sp>
        <p:nvSpPr>
          <p:cNvPr id="23556" name="TextBox 9"/>
          <p:cNvSpPr txBox="1">
            <a:spLocks noChangeArrowheads="1"/>
          </p:cNvSpPr>
          <p:nvPr/>
        </p:nvSpPr>
        <p:spPr bwMode="auto">
          <a:xfrm>
            <a:off x="4500563" y="1214438"/>
            <a:ext cx="1017587" cy="323850"/>
          </a:xfrm>
          <a:prstGeom prst="rect">
            <a:avLst/>
          </a:prstGeom>
          <a:noFill/>
          <a:ln w="9525">
            <a:noFill/>
            <a:miter lim="800000"/>
            <a:headEnd/>
            <a:tailEnd/>
          </a:ln>
        </p:spPr>
        <p:txBody>
          <a:bodyPr wrap="none">
            <a:spAutoFit/>
          </a:bodyPr>
          <a:lstStyle/>
          <a:p>
            <a:r>
              <a:rPr lang="sk-SK" sz="1500">
                <a:latin typeface="BankGothic Md BT"/>
              </a:rPr>
              <a:t>základy</a:t>
            </a:r>
          </a:p>
        </p:txBody>
      </p:sp>
      <p:pic>
        <p:nvPicPr>
          <p:cNvPr id="23557" name="Picture 2"/>
          <p:cNvPicPr>
            <a:picLocks noChangeAspect="1" noChangeArrowheads="1"/>
          </p:cNvPicPr>
          <p:nvPr/>
        </p:nvPicPr>
        <p:blipFill>
          <a:blip r:embed="rId5"/>
          <a:srcRect/>
          <a:stretch>
            <a:fillRect/>
          </a:stretch>
        </p:blipFill>
        <p:spPr bwMode="auto">
          <a:xfrm>
            <a:off x="428625" y="1857375"/>
            <a:ext cx="2952750" cy="1928813"/>
          </a:xfrm>
          <a:prstGeom prst="rect">
            <a:avLst/>
          </a:prstGeom>
          <a:noFill/>
          <a:ln w="9525">
            <a:noFill/>
            <a:miter lim="800000"/>
            <a:headEnd/>
            <a:tailEnd/>
          </a:ln>
        </p:spPr>
      </p:pic>
      <p:pic>
        <p:nvPicPr>
          <p:cNvPr id="23558" name="Picture 3"/>
          <p:cNvPicPr>
            <a:picLocks noChangeAspect="1" noChangeArrowheads="1"/>
          </p:cNvPicPr>
          <p:nvPr/>
        </p:nvPicPr>
        <p:blipFill>
          <a:blip r:embed="rId6"/>
          <a:srcRect/>
          <a:stretch>
            <a:fillRect/>
          </a:stretch>
        </p:blipFill>
        <p:spPr bwMode="auto">
          <a:xfrm>
            <a:off x="2786063" y="2143125"/>
            <a:ext cx="2714625" cy="1701800"/>
          </a:xfrm>
          <a:prstGeom prst="rect">
            <a:avLst/>
          </a:prstGeom>
          <a:noFill/>
          <a:ln w="9525">
            <a:noFill/>
            <a:miter lim="800000"/>
            <a:headEnd/>
            <a:tailEnd/>
          </a:ln>
        </p:spPr>
      </p:pic>
      <p:pic>
        <p:nvPicPr>
          <p:cNvPr id="3076" name="Picture 4" descr="C:\Users\PC1\Desktop\Moviemaking\06.jpg"/>
          <p:cNvPicPr>
            <a:picLocks noChangeAspect="1" noChangeArrowheads="1"/>
          </p:cNvPicPr>
          <p:nvPr/>
        </p:nvPicPr>
        <p:blipFill>
          <a:blip r:embed="rId7"/>
          <a:srcRect/>
          <a:stretch>
            <a:fillRect/>
          </a:stretch>
        </p:blipFill>
        <p:spPr bwMode="auto">
          <a:xfrm>
            <a:off x="4929188" y="2286000"/>
            <a:ext cx="2571750" cy="1884363"/>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14" name="TextBox 13"/>
          <p:cNvSpPr txBox="1"/>
          <p:nvPr/>
        </p:nvSpPr>
        <p:spPr>
          <a:xfrm>
            <a:off x="428596" y="3929066"/>
            <a:ext cx="4214842" cy="78483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sk-SK" sz="1500" dirty="0"/>
              <a:t>Po kliknutí sa nám zobrazí takáto tabuľka pomocou ktorej môžeme pridávať efekty, tvoriť jednoduché animácie.</a:t>
            </a:r>
          </a:p>
        </p:txBody>
      </p:sp>
      <p:pic>
        <p:nvPicPr>
          <p:cNvPr id="3077" name="Picture 5" descr="C:\Users\PC1\Desktop\Moviemaking\07.jpg"/>
          <p:cNvPicPr>
            <a:picLocks noChangeAspect="1" noChangeArrowheads="1"/>
          </p:cNvPicPr>
          <p:nvPr/>
        </p:nvPicPr>
        <p:blipFill>
          <a:blip r:embed="rId8"/>
          <a:srcRect/>
          <a:stretch>
            <a:fillRect/>
          </a:stretch>
        </p:blipFill>
        <p:spPr bwMode="auto">
          <a:xfrm>
            <a:off x="357188" y="4786313"/>
            <a:ext cx="2241550" cy="1643062"/>
          </a:xfrm>
          <a:prstGeom prst="rect">
            <a:avLst/>
          </a:prstGeom>
        </p:spPr>
        <p:style>
          <a:lnRef idx="2">
            <a:schemeClr val="accent6">
              <a:shade val="50000"/>
            </a:schemeClr>
          </a:lnRef>
          <a:fillRef idx="1">
            <a:schemeClr val="accent6"/>
          </a:fillRef>
          <a:effectRef idx="0">
            <a:schemeClr val="accent6"/>
          </a:effectRef>
          <a:fontRef idx="minor">
            <a:schemeClr val="lt1"/>
          </a:fontRef>
        </p:style>
      </p:pic>
      <p:pic>
        <p:nvPicPr>
          <p:cNvPr id="3078" name="Picture 6" descr="C:\Users\PC1\Desktop\Moviemaking\08.jpg"/>
          <p:cNvPicPr>
            <a:picLocks noChangeAspect="1" noChangeArrowheads="1"/>
          </p:cNvPicPr>
          <p:nvPr/>
        </p:nvPicPr>
        <p:blipFill>
          <a:blip r:embed="rId9"/>
          <a:srcRect/>
          <a:stretch>
            <a:fillRect/>
          </a:stretch>
        </p:blipFill>
        <p:spPr bwMode="auto">
          <a:xfrm>
            <a:off x="2643188" y="4786313"/>
            <a:ext cx="2214562" cy="1643062"/>
          </a:xfrm>
          <a:prstGeom prst="rect">
            <a:avLst/>
          </a:prstGeom>
        </p:spPr>
        <p:style>
          <a:lnRef idx="2">
            <a:schemeClr val="accent6">
              <a:shade val="50000"/>
            </a:schemeClr>
          </a:lnRef>
          <a:fillRef idx="1">
            <a:schemeClr val="accent6"/>
          </a:fillRef>
          <a:effectRef idx="0">
            <a:schemeClr val="accent6"/>
          </a:effectRef>
          <a:fontRef idx="minor">
            <a:schemeClr val="lt1"/>
          </a:fontRef>
        </p:style>
      </p:pic>
      <p:pic>
        <p:nvPicPr>
          <p:cNvPr id="3079" name="Picture 7" descr="C:\Users\PC1\Desktop\Moviemaking\10.jpg"/>
          <p:cNvPicPr>
            <a:picLocks noChangeAspect="1" noChangeArrowheads="1"/>
          </p:cNvPicPr>
          <p:nvPr/>
        </p:nvPicPr>
        <p:blipFill>
          <a:blip r:embed="rId10"/>
          <a:srcRect/>
          <a:stretch>
            <a:fillRect/>
          </a:stretch>
        </p:blipFill>
        <p:spPr bwMode="auto">
          <a:xfrm>
            <a:off x="4929188" y="4786313"/>
            <a:ext cx="2241550" cy="1643062"/>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23566" name="TextBox 12"/>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3" descr="C:\Users\PC1\Desktop\Moviemaking\Arrow-right.png"/>
          <p:cNvPicPr>
            <a:picLocks noChangeAspect="1" noChangeArrowheads="1"/>
          </p:cNvPicPr>
          <p:nvPr/>
        </p:nvPicPr>
        <p:blipFill>
          <a:blip r:embed="rId2"/>
          <a:srcRect/>
          <a:stretch>
            <a:fillRect/>
          </a:stretch>
        </p:blipFill>
        <p:spPr bwMode="auto">
          <a:xfrm>
            <a:off x="7143750" y="5722938"/>
            <a:ext cx="1857375" cy="1135062"/>
          </a:xfrm>
          <a:prstGeom prst="rect">
            <a:avLst/>
          </a:prstGeom>
          <a:noFill/>
          <a:ln w="9525">
            <a:noFill/>
            <a:miter lim="800000"/>
            <a:headEnd/>
            <a:tailEnd/>
          </a:ln>
        </p:spPr>
      </p:pic>
      <p:pic>
        <p:nvPicPr>
          <p:cNvPr id="24578" name="Picture 8"/>
          <p:cNvPicPr>
            <a:picLocks noChangeAspect="1" noChangeArrowheads="1"/>
          </p:cNvPicPr>
          <p:nvPr/>
        </p:nvPicPr>
        <p:blipFill>
          <a:blip r:embed="rId3"/>
          <a:srcRect/>
          <a:stretch>
            <a:fillRect/>
          </a:stretch>
        </p:blipFill>
        <p:spPr bwMode="auto">
          <a:xfrm>
            <a:off x="2928938" y="142875"/>
            <a:ext cx="2643187" cy="965200"/>
          </a:xfrm>
          <a:prstGeom prst="rect">
            <a:avLst/>
          </a:prstGeom>
          <a:noFill/>
          <a:ln w="9525">
            <a:noFill/>
            <a:miter lim="800000"/>
            <a:headEnd/>
            <a:tailEnd/>
          </a:ln>
        </p:spPr>
      </p:pic>
      <p:pic>
        <p:nvPicPr>
          <p:cNvPr id="24579" name="Picture 7"/>
          <p:cNvPicPr>
            <a:picLocks noChangeAspect="1" noChangeArrowheads="1"/>
          </p:cNvPicPr>
          <p:nvPr/>
        </p:nvPicPr>
        <p:blipFill>
          <a:blip r:embed="rId4"/>
          <a:srcRect/>
          <a:stretch>
            <a:fillRect/>
          </a:stretch>
        </p:blipFill>
        <p:spPr bwMode="auto">
          <a:xfrm>
            <a:off x="2928938" y="1071563"/>
            <a:ext cx="2643187" cy="476250"/>
          </a:xfrm>
          <a:prstGeom prst="rect">
            <a:avLst/>
          </a:prstGeom>
          <a:noFill/>
          <a:ln w="9525">
            <a:noFill/>
            <a:miter lim="800000"/>
            <a:headEnd/>
            <a:tailEnd/>
          </a:ln>
        </p:spPr>
      </p:pic>
      <p:sp>
        <p:nvSpPr>
          <p:cNvPr id="24580" name="TextBox 6"/>
          <p:cNvSpPr txBox="1">
            <a:spLocks noChangeArrowheads="1"/>
          </p:cNvSpPr>
          <p:nvPr/>
        </p:nvSpPr>
        <p:spPr bwMode="auto">
          <a:xfrm>
            <a:off x="4500563" y="1214438"/>
            <a:ext cx="1017587" cy="323850"/>
          </a:xfrm>
          <a:prstGeom prst="rect">
            <a:avLst/>
          </a:prstGeom>
          <a:noFill/>
          <a:ln w="9525">
            <a:noFill/>
            <a:miter lim="800000"/>
            <a:headEnd/>
            <a:tailEnd/>
          </a:ln>
        </p:spPr>
        <p:txBody>
          <a:bodyPr wrap="none">
            <a:spAutoFit/>
          </a:bodyPr>
          <a:lstStyle/>
          <a:p>
            <a:r>
              <a:rPr lang="sk-SK" sz="1500">
                <a:latin typeface="BankGothic Md BT"/>
              </a:rPr>
              <a:t>základy</a:t>
            </a:r>
          </a:p>
        </p:txBody>
      </p:sp>
      <p:pic>
        <p:nvPicPr>
          <p:cNvPr id="24581" name="Picture 3"/>
          <p:cNvPicPr>
            <a:picLocks noChangeAspect="1" noChangeArrowheads="1"/>
          </p:cNvPicPr>
          <p:nvPr/>
        </p:nvPicPr>
        <p:blipFill>
          <a:blip r:embed="rId5"/>
          <a:srcRect/>
          <a:stretch>
            <a:fillRect/>
          </a:stretch>
        </p:blipFill>
        <p:spPr bwMode="auto">
          <a:xfrm>
            <a:off x="357188" y="2571750"/>
            <a:ext cx="3714750" cy="360363"/>
          </a:xfrm>
          <a:prstGeom prst="rect">
            <a:avLst/>
          </a:prstGeom>
          <a:noFill/>
          <a:ln w="9525">
            <a:noFill/>
            <a:miter lim="800000"/>
            <a:headEnd/>
            <a:tailEnd/>
          </a:ln>
        </p:spPr>
      </p:pic>
      <p:cxnSp>
        <p:nvCxnSpPr>
          <p:cNvPr id="12" name="Straight Arrow Connector 11"/>
          <p:cNvCxnSpPr/>
          <p:nvPr/>
        </p:nvCxnSpPr>
        <p:spPr>
          <a:xfrm flipV="1">
            <a:off x="3714744" y="2285992"/>
            <a:ext cx="1500198"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5286380" y="2071678"/>
            <a:ext cx="2786082" cy="124649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sk-SK" sz="1500">
                <a:solidFill>
                  <a:srgbClr val="FFFFFF"/>
                </a:solidFill>
              </a:rPr>
              <a:t>Efekty do videa pridávame tak, že klikneme na</a:t>
            </a:r>
            <a:br>
              <a:rPr lang="sk-SK" sz="1500">
                <a:solidFill>
                  <a:srgbClr val="FFFFFF"/>
                </a:solidFill>
              </a:rPr>
            </a:br>
            <a:r>
              <a:rPr lang="sk-SK" sz="1500">
                <a:solidFill>
                  <a:srgbClr val="FFFFFF"/>
                </a:solidFill>
              </a:rPr>
              <a:t>posledný odkaz nad sivým políčkom ktorý sa volá</a:t>
            </a:r>
            <a:br>
              <a:rPr lang="sk-SK" sz="1500">
                <a:solidFill>
                  <a:srgbClr val="FFFFFF"/>
                </a:solidFill>
              </a:rPr>
            </a:br>
            <a:r>
              <a:rPr lang="sk-SK" sz="1500">
                <a:solidFill>
                  <a:srgbClr val="FFFFFF"/>
                </a:solidFill>
              </a:rPr>
              <a:t>Video FX.</a:t>
            </a:r>
          </a:p>
        </p:txBody>
      </p:sp>
      <p:pic>
        <p:nvPicPr>
          <p:cNvPr id="24586" name="Picture 2"/>
          <p:cNvPicPr>
            <a:picLocks noChangeAspect="1" noChangeArrowheads="1"/>
          </p:cNvPicPr>
          <p:nvPr/>
        </p:nvPicPr>
        <p:blipFill>
          <a:blip r:embed="rId6"/>
          <a:srcRect/>
          <a:stretch>
            <a:fillRect/>
          </a:stretch>
        </p:blipFill>
        <p:spPr bwMode="auto">
          <a:xfrm>
            <a:off x="285750" y="3071813"/>
            <a:ext cx="1624013" cy="2652712"/>
          </a:xfrm>
          <a:prstGeom prst="rect">
            <a:avLst/>
          </a:prstGeom>
          <a:noFill/>
          <a:ln w="9525">
            <a:noFill/>
            <a:miter lim="800000"/>
            <a:headEnd/>
            <a:tailEnd/>
          </a:ln>
        </p:spPr>
      </p:pic>
      <p:cxnSp>
        <p:nvCxnSpPr>
          <p:cNvPr id="16" name="Straight Arrow Connector 15"/>
          <p:cNvCxnSpPr/>
          <p:nvPr/>
        </p:nvCxnSpPr>
        <p:spPr>
          <a:xfrm>
            <a:off x="1000100" y="3214686"/>
            <a:ext cx="2071702"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3143240" y="3429000"/>
            <a:ext cx="4786346" cy="124649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sk-SK" sz="1500">
                <a:solidFill>
                  <a:srgbClr val="FFFFFF"/>
                </a:solidFill>
              </a:rPr>
              <a:t>K dispozícii tak máme širokú škálu efektov ktoré môžeme rôzne kombinovať, efekt pridáme do videa tak, že si klikneme na daný efekt a pretiahneme ho myškou  na video. Medzi najpoužívanejšie efekty patria: Chroma Keyer, Gaussian Blur, Glow.</a:t>
            </a:r>
          </a:p>
        </p:txBody>
      </p:sp>
      <p:pic>
        <p:nvPicPr>
          <p:cNvPr id="24591" name="Picture 3" descr="C:\Users\PC1\Desktop\Moviemaking\s03.jpg"/>
          <p:cNvPicPr>
            <a:picLocks noChangeAspect="1" noChangeArrowheads="1"/>
          </p:cNvPicPr>
          <p:nvPr/>
        </p:nvPicPr>
        <p:blipFill>
          <a:blip r:embed="rId7"/>
          <a:srcRect/>
          <a:stretch>
            <a:fillRect/>
          </a:stretch>
        </p:blipFill>
        <p:spPr bwMode="auto">
          <a:xfrm>
            <a:off x="2286000" y="4786313"/>
            <a:ext cx="1716088" cy="1285875"/>
          </a:xfrm>
          <a:prstGeom prst="rect">
            <a:avLst/>
          </a:prstGeom>
          <a:noFill/>
          <a:ln w="9525">
            <a:noFill/>
            <a:miter lim="800000"/>
            <a:headEnd/>
            <a:tailEnd/>
          </a:ln>
        </p:spPr>
      </p:pic>
      <p:pic>
        <p:nvPicPr>
          <p:cNvPr id="24592" name="Picture 4" descr="C:\Users\PC1\Desktop\Moviemaking\04.jpg"/>
          <p:cNvPicPr>
            <a:picLocks noChangeAspect="1" noChangeArrowheads="1"/>
          </p:cNvPicPr>
          <p:nvPr/>
        </p:nvPicPr>
        <p:blipFill>
          <a:blip r:embed="rId8"/>
          <a:srcRect/>
          <a:stretch>
            <a:fillRect/>
          </a:stretch>
        </p:blipFill>
        <p:spPr bwMode="auto">
          <a:xfrm>
            <a:off x="4000500" y="4786313"/>
            <a:ext cx="1754188" cy="1285875"/>
          </a:xfrm>
          <a:prstGeom prst="rect">
            <a:avLst/>
          </a:prstGeom>
          <a:noFill/>
          <a:ln w="9525">
            <a:noFill/>
            <a:miter lim="800000"/>
            <a:headEnd/>
            <a:tailEnd/>
          </a:ln>
        </p:spPr>
      </p:pic>
      <p:pic>
        <p:nvPicPr>
          <p:cNvPr id="24593" name="Picture 5" descr="C:\Users\PC1\Desktop\Moviemaking\05.jpg"/>
          <p:cNvPicPr>
            <a:picLocks noChangeAspect="1" noChangeArrowheads="1"/>
          </p:cNvPicPr>
          <p:nvPr/>
        </p:nvPicPr>
        <p:blipFill>
          <a:blip r:embed="rId9"/>
          <a:srcRect/>
          <a:stretch>
            <a:fillRect/>
          </a:stretch>
        </p:blipFill>
        <p:spPr bwMode="auto">
          <a:xfrm>
            <a:off x="5715000" y="4786313"/>
            <a:ext cx="1754188" cy="1285875"/>
          </a:xfrm>
          <a:prstGeom prst="rect">
            <a:avLst/>
          </a:prstGeom>
          <a:noFill/>
          <a:ln w="9525">
            <a:noFill/>
            <a:miter lim="800000"/>
            <a:headEnd/>
            <a:tailEnd/>
          </a:ln>
        </p:spPr>
      </p:pic>
      <p:cxnSp>
        <p:nvCxnSpPr>
          <p:cNvPr id="24" name="Straight Arrow Connector 23"/>
          <p:cNvCxnSpPr/>
          <p:nvPr/>
        </p:nvCxnSpPr>
        <p:spPr>
          <a:xfrm rot="5400000" flipH="1" flipV="1">
            <a:off x="2964646" y="2178836"/>
            <a:ext cx="571505" cy="35719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595" name="TextBox 26"/>
          <p:cNvSpPr txBox="1">
            <a:spLocks noChangeArrowheads="1"/>
          </p:cNvSpPr>
          <p:nvPr/>
        </p:nvSpPr>
        <p:spPr bwMode="auto">
          <a:xfrm>
            <a:off x="3429000" y="1785938"/>
            <a:ext cx="1566863" cy="323850"/>
          </a:xfrm>
          <a:prstGeom prst="rect">
            <a:avLst/>
          </a:prstGeom>
          <a:noFill/>
          <a:ln w="9525">
            <a:noFill/>
            <a:miter lim="800000"/>
            <a:headEnd/>
            <a:tailEnd/>
          </a:ln>
        </p:spPr>
        <p:txBody>
          <a:bodyPr wrap="none">
            <a:spAutoFit/>
          </a:bodyPr>
          <a:lstStyle/>
          <a:p>
            <a:r>
              <a:rPr lang="sk-SK" sz="1500"/>
              <a:t>Prechody videa.</a:t>
            </a:r>
          </a:p>
        </p:txBody>
      </p:sp>
      <p:sp>
        <p:nvSpPr>
          <p:cNvPr id="24596" name="TextBox 17"/>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PC1\Desktop\01ukazka.jpg"/>
          <p:cNvPicPr>
            <a:picLocks noChangeAspect="1" noChangeArrowheads="1"/>
          </p:cNvPicPr>
          <p:nvPr/>
        </p:nvPicPr>
        <p:blipFill>
          <a:blip r:embed="rId2"/>
          <a:srcRect/>
          <a:stretch>
            <a:fillRect/>
          </a:stretch>
        </p:blipFill>
        <p:spPr bwMode="auto">
          <a:xfrm>
            <a:off x="214313" y="1000125"/>
            <a:ext cx="2857500" cy="2514600"/>
          </a:xfrm>
          <a:prstGeom prst="rect">
            <a:avLst/>
          </a:prstGeom>
          <a:noFill/>
          <a:ln w="9525">
            <a:noFill/>
            <a:miter lim="800000"/>
            <a:headEnd/>
            <a:tailEnd/>
          </a:ln>
        </p:spPr>
      </p:pic>
      <p:pic>
        <p:nvPicPr>
          <p:cNvPr id="25602" name="Picture 3" descr="C:\Users\PC1\Desktop\02ukazka.jpg"/>
          <p:cNvPicPr>
            <a:picLocks noChangeAspect="1" noChangeArrowheads="1"/>
          </p:cNvPicPr>
          <p:nvPr/>
        </p:nvPicPr>
        <p:blipFill>
          <a:blip r:embed="rId3"/>
          <a:srcRect/>
          <a:stretch>
            <a:fillRect/>
          </a:stretch>
        </p:blipFill>
        <p:spPr bwMode="auto">
          <a:xfrm>
            <a:off x="3071813" y="1000125"/>
            <a:ext cx="2847975" cy="2505075"/>
          </a:xfrm>
          <a:prstGeom prst="rect">
            <a:avLst/>
          </a:prstGeom>
          <a:noFill/>
          <a:ln w="9525">
            <a:noFill/>
            <a:miter lim="800000"/>
            <a:headEnd/>
            <a:tailEnd/>
          </a:ln>
        </p:spPr>
      </p:pic>
      <p:pic>
        <p:nvPicPr>
          <p:cNvPr id="25603" name="Picture 4" descr="C:\Users\PC1\Desktop\03ukazka.jpg"/>
          <p:cNvPicPr>
            <a:picLocks noChangeAspect="1" noChangeArrowheads="1"/>
          </p:cNvPicPr>
          <p:nvPr/>
        </p:nvPicPr>
        <p:blipFill>
          <a:blip r:embed="rId4"/>
          <a:srcRect/>
          <a:stretch>
            <a:fillRect/>
          </a:stretch>
        </p:blipFill>
        <p:spPr bwMode="auto">
          <a:xfrm>
            <a:off x="5857875" y="1000125"/>
            <a:ext cx="2928938" cy="2500313"/>
          </a:xfrm>
          <a:prstGeom prst="rect">
            <a:avLst/>
          </a:prstGeom>
          <a:noFill/>
          <a:ln w="9525">
            <a:noFill/>
            <a:miter lim="800000"/>
            <a:headEnd/>
            <a:tailEnd/>
          </a:ln>
        </p:spPr>
      </p:pic>
      <p:pic>
        <p:nvPicPr>
          <p:cNvPr id="25604" name="Picture 5" descr="C:\Users\PC1\Desktop\kosice_domino.jpg"/>
          <p:cNvPicPr>
            <a:picLocks noChangeAspect="1" noChangeArrowheads="1"/>
          </p:cNvPicPr>
          <p:nvPr/>
        </p:nvPicPr>
        <p:blipFill>
          <a:blip r:embed="rId5"/>
          <a:srcRect/>
          <a:stretch>
            <a:fillRect/>
          </a:stretch>
        </p:blipFill>
        <p:spPr bwMode="auto">
          <a:xfrm>
            <a:off x="3500438" y="4643438"/>
            <a:ext cx="2214562" cy="1660525"/>
          </a:xfrm>
          <a:prstGeom prst="rect">
            <a:avLst/>
          </a:prstGeom>
          <a:noFill/>
          <a:ln w="9525">
            <a:noFill/>
            <a:miter lim="800000"/>
            <a:headEnd/>
            <a:tailEnd/>
          </a:ln>
        </p:spPr>
      </p:pic>
      <p:cxnSp>
        <p:nvCxnSpPr>
          <p:cNvPr id="9" name="Straight Arrow Connector 8"/>
          <p:cNvCxnSpPr/>
          <p:nvPr/>
        </p:nvCxnSpPr>
        <p:spPr>
          <a:xfrm rot="10800000">
            <a:off x="1571604" y="3929066"/>
            <a:ext cx="2928958"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5400000" flipH="1" flipV="1">
            <a:off x="4107256" y="4250934"/>
            <a:ext cx="78661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4572000" y="3929066"/>
            <a:ext cx="2786082"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214282" y="3500438"/>
            <a:ext cx="2727029" cy="32316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fontAlgn="auto">
              <a:spcBef>
                <a:spcPts val="0"/>
              </a:spcBef>
              <a:spcAft>
                <a:spcPts val="0"/>
              </a:spcAft>
              <a:defRPr/>
            </a:pPr>
            <a:r>
              <a:rPr lang="sk-SK" sz="1500" dirty="0"/>
              <a:t>(Chroma keyer dark + Levels)</a:t>
            </a:r>
          </a:p>
        </p:txBody>
      </p:sp>
      <p:sp>
        <p:nvSpPr>
          <p:cNvPr id="19" name="TextBox 18"/>
          <p:cNvSpPr txBox="1"/>
          <p:nvPr/>
        </p:nvSpPr>
        <p:spPr>
          <a:xfrm>
            <a:off x="2928926" y="3500438"/>
            <a:ext cx="2706190" cy="32316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fontAlgn="auto">
              <a:spcBef>
                <a:spcPts val="0"/>
              </a:spcBef>
              <a:spcAft>
                <a:spcPts val="0"/>
              </a:spcAft>
              <a:defRPr/>
            </a:pPr>
            <a:r>
              <a:rPr lang="sk-SK" sz="1500" dirty="0"/>
              <a:t>(Chroma keyer light + Levels)</a:t>
            </a:r>
          </a:p>
        </p:txBody>
      </p:sp>
      <p:sp>
        <p:nvSpPr>
          <p:cNvPr id="23" name="TextBox 22"/>
          <p:cNvSpPr txBox="1"/>
          <p:nvPr/>
        </p:nvSpPr>
        <p:spPr>
          <a:xfrm>
            <a:off x="5643570" y="3500438"/>
            <a:ext cx="3177473" cy="32316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fontAlgn="auto">
              <a:spcBef>
                <a:spcPts val="0"/>
              </a:spcBef>
              <a:spcAft>
                <a:spcPts val="0"/>
              </a:spcAft>
              <a:defRPr/>
            </a:pPr>
            <a:r>
              <a:rPr lang="sk-SK" sz="1500" dirty="0"/>
              <a:t>(Chroma keyer neutral + 2XLevels)</a:t>
            </a:r>
          </a:p>
        </p:txBody>
      </p:sp>
      <p:pic>
        <p:nvPicPr>
          <p:cNvPr id="25617" name="Picture 13" descr="C:\Users\PC1\Desktop\Moviemaking\Arrow-right.png"/>
          <p:cNvPicPr>
            <a:picLocks noChangeAspect="1" noChangeArrowheads="1"/>
          </p:cNvPicPr>
          <p:nvPr/>
        </p:nvPicPr>
        <p:blipFill>
          <a:blip r:embed="rId6"/>
          <a:srcRect/>
          <a:stretch>
            <a:fillRect/>
          </a:stretch>
        </p:blipFill>
        <p:spPr bwMode="auto">
          <a:xfrm>
            <a:off x="7143750" y="5722938"/>
            <a:ext cx="1857375" cy="1135062"/>
          </a:xfrm>
          <a:prstGeom prst="rect">
            <a:avLst/>
          </a:prstGeom>
          <a:noFill/>
          <a:ln w="9525">
            <a:noFill/>
            <a:miter lim="800000"/>
            <a:headEnd/>
            <a:tailEnd/>
          </a:ln>
        </p:spPr>
      </p:pic>
      <p:pic>
        <p:nvPicPr>
          <p:cNvPr id="25618" name="Picture 8"/>
          <p:cNvPicPr>
            <a:picLocks noChangeAspect="1" noChangeArrowheads="1"/>
          </p:cNvPicPr>
          <p:nvPr/>
        </p:nvPicPr>
        <p:blipFill>
          <a:blip r:embed="rId7"/>
          <a:srcRect/>
          <a:stretch>
            <a:fillRect/>
          </a:stretch>
        </p:blipFill>
        <p:spPr bwMode="auto">
          <a:xfrm>
            <a:off x="2928938" y="142875"/>
            <a:ext cx="2643187" cy="965200"/>
          </a:xfrm>
          <a:prstGeom prst="rect">
            <a:avLst/>
          </a:prstGeom>
          <a:noFill/>
          <a:ln w="9525">
            <a:noFill/>
            <a:miter lim="800000"/>
            <a:headEnd/>
            <a:tailEnd/>
          </a:ln>
        </p:spPr>
      </p:pic>
      <p:pic>
        <p:nvPicPr>
          <p:cNvPr id="25619" name="Picture 7"/>
          <p:cNvPicPr>
            <a:picLocks noChangeAspect="1" noChangeArrowheads="1"/>
          </p:cNvPicPr>
          <p:nvPr/>
        </p:nvPicPr>
        <p:blipFill>
          <a:blip r:embed="rId8"/>
          <a:srcRect/>
          <a:stretch>
            <a:fillRect/>
          </a:stretch>
        </p:blipFill>
        <p:spPr bwMode="auto">
          <a:xfrm>
            <a:off x="2928938" y="1071563"/>
            <a:ext cx="2643187" cy="476250"/>
          </a:xfrm>
          <a:prstGeom prst="rect">
            <a:avLst/>
          </a:prstGeom>
          <a:noFill/>
          <a:ln w="9525">
            <a:noFill/>
            <a:miter lim="800000"/>
            <a:headEnd/>
            <a:tailEnd/>
          </a:ln>
        </p:spPr>
      </p:pic>
      <p:sp>
        <p:nvSpPr>
          <p:cNvPr id="25620" name="TextBox 28"/>
          <p:cNvSpPr txBox="1">
            <a:spLocks noChangeArrowheads="1"/>
          </p:cNvSpPr>
          <p:nvPr/>
        </p:nvSpPr>
        <p:spPr bwMode="auto">
          <a:xfrm>
            <a:off x="4500563" y="1214438"/>
            <a:ext cx="1017587" cy="323850"/>
          </a:xfrm>
          <a:prstGeom prst="rect">
            <a:avLst/>
          </a:prstGeom>
          <a:noFill/>
          <a:ln w="9525">
            <a:noFill/>
            <a:miter lim="800000"/>
            <a:headEnd/>
            <a:tailEnd/>
          </a:ln>
        </p:spPr>
        <p:txBody>
          <a:bodyPr wrap="none">
            <a:spAutoFit/>
          </a:bodyPr>
          <a:lstStyle/>
          <a:p>
            <a:r>
              <a:rPr lang="sk-SK" sz="1500">
                <a:latin typeface="BankGothic Md BT"/>
              </a:rPr>
              <a:t>základy</a:t>
            </a:r>
          </a:p>
        </p:txBody>
      </p:sp>
      <p:sp>
        <p:nvSpPr>
          <p:cNvPr id="25621" name="TextBox 33"/>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pic>
        <p:nvPicPr>
          <p:cNvPr id="1030" name="Picture 6"/>
          <p:cNvPicPr>
            <a:picLocks noChangeAspect="1" noChangeArrowheads="1"/>
          </p:cNvPicPr>
          <p:nvPr/>
        </p:nvPicPr>
        <p:blipFill>
          <a:blip r:embed="rId9"/>
          <a:srcRect/>
          <a:stretch>
            <a:fillRect/>
          </a:stretch>
        </p:blipFill>
        <p:spPr bwMode="auto">
          <a:xfrm>
            <a:off x="1785938" y="5072063"/>
            <a:ext cx="1466850" cy="1071562"/>
          </a:xfrm>
          <a:prstGeom prst="rect">
            <a:avLst/>
          </a:prstGeom>
          <a:ln>
            <a:headEnd/>
            <a:tailEnd/>
          </a:ln>
        </p:spPr>
        <p:style>
          <a:lnRef idx="2">
            <a:schemeClr val="accent5"/>
          </a:lnRef>
          <a:fillRef idx="1">
            <a:schemeClr val="lt1"/>
          </a:fillRef>
          <a:effectRef idx="0">
            <a:schemeClr val="accent5"/>
          </a:effectRef>
          <a:fontRef idx="minor">
            <a:schemeClr val="dk1"/>
          </a:fontRef>
        </p:style>
      </p:pic>
      <p:pic>
        <p:nvPicPr>
          <p:cNvPr id="1032" name="Picture 8"/>
          <p:cNvPicPr>
            <a:picLocks noChangeAspect="1" noChangeArrowheads="1"/>
          </p:cNvPicPr>
          <p:nvPr/>
        </p:nvPicPr>
        <p:blipFill>
          <a:blip r:embed="rId10"/>
          <a:srcRect/>
          <a:stretch>
            <a:fillRect/>
          </a:stretch>
        </p:blipFill>
        <p:spPr bwMode="auto">
          <a:xfrm>
            <a:off x="142875" y="5000625"/>
            <a:ext cx="1452563" cy="1143000"/>
          </a:xfrm>
          <a:prstGeom prst="rect">
            <a:avLst/>
          </a:prstGeom>
          <a:ln>
            <a:headEnd/>
            <a:tailEnd/>
          </a:ln>
        </p:spPr>
        <p:style>
          <a:lnRef idx="2">
            <a:schemeClr val="accent5"/>
          </a:lnRef>
          <a:fillRef idx="1">
            <a:schemeClr val="lt1"/>
          </a:fillRef>
          <a:effectRef idx="0">
            <a:schemeClr val="accent5"/>
          </a:effectRef>
          <a:fontRef idx="minor">
            <a:schemeClr val="dk1"/>
          </a:fontRef>
        </p:style>
      </p:pic>
      <p:pic>
        <p:nvPicPr>
          <p:cNvPr id="39" name="Picture 7"/>
          <p:cNvPicPr>
            <a:picLocks noChangeAspect="1" noChangeArrowheads="1"/>
          </p:cNvPicPr>
          <p:nvPr/>
        </p:nvPicPr>
        <p:blipFill>
          <a:blip r:embed="rId11"/>
          <a:srcRect/>
          <a:stretch>
            <a:fillRect/>
          </a:stretch>
        </p:blipFill>
        <p:spPr bwMode="auto">
          <a:xfrm>
            <a:off x="1000125" y="4357688"/>
            <a:ext cx="1357313" cy="982662"/>
          </a:xfrm>
          <a:prstGeom prst="rect">
            <a:avLst/>
          </a:prstGeom>
          <a:ln>
            <a:headEnd/>
            <a:tailEnd/>
          </a:ln>
        </p:spPr>
        <p:style>
          <a:lnRef idx="2">
            <a:schemeClr val="accent5"/>
          </a:lnRef>
          <a:fillRef idx="1">
            <a:schemeClr val="lt1"/>
          </a:fillRef>
          <a:effectRef idx="0">
            <a:schemeClr val="accent5"/>
          </a:effectRef>
          <a:fontRef idx="minor">
            <a:schemeClr val="dk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3" descr="C:\Users\PC1\Desktop\Moviemaking\Arrow-right.png"/>
          <p:cNvPicPr>
            <a:picLocks noChangeAspect="1" noChangeArrowheads="1"/>
          </p:cNvPicPr>
          <p:nvPr/>
        </p:nvPicPr>
        <p:blipFill>
          <a:blip r:embed="rId2"/>
          <a:srcRect/>
          <a:stretch>
            <a:fillRect/>
          </a:stretch>
        </p:blipFill>
        <p:spPr bwMode="auto">
          <a:xfrm>
            <a:off x="7143750" y="5722938"/>
            <a:ext cx="1857375" cy="1135062"/>
          </a:xfrm>
          <a:prstGeom prst="rect">
            <a:avLst/>
          </a:prstGeom>
          <a:noFill/>
          <a:ln w="9525">
            <a:noFill/>
            <a:miter lim="800000"/>
            <a:headEnd/>
            <a:tailEnd/>
          </a:ln>
        </p:spPr>
      </p:pic>
      <p:pic>
        <p:nvPicPr>
          <p:cNvPr id="26626" name="Picture 3"/>
          <p:cNvPicPr>
            <a:picLocks noChangeAspect="1" noChangeArrowheads="1"/>
          </p:cNvPicPr>
          <p:nvPr/>
        </p:nvPicPr>
        <p:blipFill>
          <a:blip r:embed="rId3"/>
          <a:srcRect/>
          <a:stretch>
            <a:fillRect/>
          </a:stretch>
        </p:blipFill>
        <p:spPr bwMode="auto">
          <a:xfrm>
            <a:off x="500063" y="3357563"/>
            <a:ext cx="2805112" cy="3071812"/>
          </a:xfrm>
          <a:prstGeom prst="rect">
            <a:avLst/>
          </a:prstGeom>
          <a:noFill/>
          <a:ln w="9525">
            <a:noFill/>
            <a:miter lim="800000"/>
            <a:headEnd/>
            <a:tailEnd/>
          </a:ln>
        </p:spPr>
      </p:pic>
      <p:pic>
        <p:nvPicPr>
          <p:cNvPr id="26627" name="Picture 8"/>
          <p:cNvPicPr>
            <a:picLocks noChangeAspect="1" noChangeArrowheads="1"/>
          </p:cNvPicPr>
          <p:nvPr/>
        </p:nvPicPr>
        <p:blipFill>
          <a:blip r:embed="rId4"/>
          <a:srcRect/>
          <a:stretch>
            <a:fillRect/>
          </a:stretch>
        </p:blipFill>
        <p:spPr bwMode="auto">
          <a:xfrm>
            <a:off x="2928938" y="142875"/>
            <a:ext cx="2643187" cy="965200"/>
          </a:xfrm>
          <a:prstGeom prst="rect">
            <a:avLst/>
          </a:prstGeom>
          <a:noFill/>
          <a:ln w="9525">
            <a:noFill/>
            <a:miter lim="800000"/>
            <a:headEnd/>
            <a:tailEnd/>
          </a:ln>
        </p:spPr>
      </p:pic>
      <p:pic>
        <p:nvPicPr>
          <p:cNvPr id="26628" name="Picture 7"/>
          <p:cNvPicPr>
            <a:picLocks noChangeAspect="1" noChangeArrowheads="1"/>
          </p:cNvPicPr>
          <p:nvPr/>
        </p:nvPicPr>
        <p:blipFill>
          <a:blip r:embed="rId5"/>
          <a:srcRect/>
          <a:stretch>
            <a:fillRect/>
          </a:stretch>
        </p:blipFill>
        <p:spPr bwMode="auto">
          <a:xfrm>
            <a:off x="2928938" y="1071563"/>
            <a:ext cx="2643187" cy="476250"/>
          </a:xfrm>
          <a:prstGeom prst="rect">
            <a:avLst/>
          </a:prstGeom>
          <a:noFill/>
          <a:ln w="9525">
            <a:noFill/>
            <a:miter lim="800000"/>
            <a:headEnd/>
            <a:tailEnd/>
          </a:ln>
        </p:spPr>
      </p:pic>
      <p:sp>
        <p:nvSpPr>
          <p:cNvPr id="26629" name="TextBox 9"/>
          <p:cNvSpPr txBox="1">
            <a:spLocks noChangeArrowheads="1"/>
          </p:cNvSpPr>
          <p:nvPr/>
        </p:nvSpPr>
        <p:spPr bwMode="auto">
          <a:xfrm>
            <a:off x="4500563" y="1214438"/>
            <a:ext cx="1017587" cy="323850"/>
          </a:xfrm>
          <a:prstGeom prst="rect">
            <a:avLst/>
          </a:prstGeom>
          <a:noFill/>
          <a:ln w="9525">
            <a:noFill/>
            <a:miter lim="800000"/>
            <a:headEnd/>
            <a:tailEnd/>
          </a:ln>
        </p:spPr>
        <p:txBody>
          <a:bodyPr wrap="none">
            <a:spAutoFit/>
          </a:bodyPr>
          <a:lstStyle/>
          <a:p>
            <a:r>
              <a:rPr lang="sk-SK" sz="1500">
                <a:latin typeface="BankGothic Md BT"/>
              </a:rPr>
              <a:t>základy</a:t>
            </a:r>
          </a:p>
        </p:txBody>
      </p:sp>
      <p:sp>
        <p:nvSpPr>
          <p:cNvPr id="11" name="TextBox 10"/>
          <p:cNvSpPr txBox="1"/>
          <p:nvPr/>
        </p:nvSpPr>
        <p:spPr>
          <a:xfrm>
            <a:off x="3929058" y="3506788"/>
            <a:ext cx="4000528" cy="158477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sk-SK" sz="1500">
                <a:solidFill>
                  <a:srgbClr val="FFFFFF"/>
                </a:solidFill>
              </a:rPr>
              <a:t>Pri ukladaní videa si takisto musíme uvedomiť v akom formáte chceme video uložiť. Pretože čím vyššia je kvalita videa (kvalitnejšie formáty sú napríklad avi alebo mpg2,menej kvalitnejšie wmv a podobne), tým viacej bude video zaberať miesta na disku.</a:t>
            </a:r>
          </a:p>
        </p:txBody>
      </p:sp>
      <p:pic>
        <p:nvPicPr>
          <p:cNvPr id="26633" name="Picture 5"/>
          <p:cNvPicPr>
            <a:picLocks noChangeAspect="1" noChangeArrowheads="1"/>
          </p:cNvPicPr>
          <p:nvPr/>
        </p:nvPicPr>
        <p:blipFill>
          <a:blip r:embed="rId6"/>
          <a:srcRect/>
          <a:stretch>
            <a:fillRect/>
          </a:stretch>
        </p:blipFill>
        <p:spPr bwMode="auto">
          <a:xfrm>
            <a:off x="142875" y="2143125"/>
            <a:ext cx="3359150" cy="1000125"/>
          </a:xfrm>
          <a:prstGeom prst="rect">
            <a:avLst/>
          </a:prstGeom>
          <a:noFill/>
          <a:ln w="9525">
            <a:noFill/>
            <a:miter lim="800000"/>
            <a:headEnd/>
            <a:tailEnd/>
          </a:ln>
        </p:spPr>
      </p:pic>
      <p:sp>
        <p:nvSpPr>
          <p:cNvPr id="13" name="TextBox 12"/>
          <p:cNvSpPr txBox="1"/>
          <p:nvPr/>
        </p:nvSpPr>
        <p:spPr>
          <a:xfrm>
            <a:off x="3929058" y="2071678"/>
            <a:ext cx="2286016" cy="101566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sk-SK" sz="1500" dirty="0"/>
              <a:t>Video začneme ukladať tak, že si v hlavnom menu vyberieme možnosť „render as....“</a:t>
            </a:r>
          </a:p>
        </p:txBody>
      </p:sp>
      <p:cxnSp>
        <p:nvCxnSpPr>
          <p:cNvPr id="16" name="Straight Arrow Connector 15"/>
          <p:cNvCxnSpPr/>
          <p:nvPr/>
        </p:nvCxnSpPr>
        <p:spPr>
          <a:xfrm rot="5400000" flipH="1" flipV="1">
            <a:off x="3286116" y="2571744"/>
            <a:ext cx="500066"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rot="5400000" flipH="1" flipV="1">
            <a:off x="2321703" y="4893479"/>
            <a:ext cx="1714512"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6639" name="TextBox 11"/>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3143240" y="142852"/>
            <a:ext cx="2000264" cy="1224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7650" name="Picture 13" descr="C:\Users\PC1\Desktop\Moviemaking\Arrow-right.png"/>
          <p:cNvPicPr>
            <a:picLocks noChangeAspect="1" noChangeArrowheads="1"/>
          </p:cNvPicPr>
          <p:nvPr/>
        </p:nvPicPr>
        <p:blipFill>
          <a:blip r:embed="rId3"/>
          <a:srcRect/>
          <a:stretch>
            <a:fillRect/>
          </a:stretch>
        </p:blipFill>
        <p:spPr bwMode="auto">
          <a:xfrm>
            <a:off x="7143750" y="5722938"/>
            <a:ext cx="1857375" cy="1135062"/>
          </a:xfrm>
          <a:prstGeom prst="rect">
            <a:avLst/>
          </a:prstGeom>
          <a:noFill/>
          <a:ln w="9525">
            <a:noFill/>
            <a:miter lim="800000"/>
            <a:headEnd/>
            <a:tailEnd/>
          </a:ln>
        </p:spPr>
      </p:pic>
      <p:sp>
        <p:nvSpPr>
          <p:cNvPr id="27651" name="TextBox 7"/>
          <p:cNvSpPr txBox="1">
            <a:spLocks noChangeArrowheads="1"/>
          </p:cNvSpPr>
          <p:nvPr/>
        </p:nvSpPr>
        <p:spPr bwMode="auto">
          <a:xfrm>
            <a:off x="4214813" y="1071563"/>
            <a:ext cx="1450975" cy="323850"/>
          </a:xfrm>
          <a:prstGeom prst="rect">
            <a:avLst/>
          </a:prstGeom>
          <a:noFill/>
          <a:ln w="9525">
            <a:noFill/>
            <a:miter lim="800000"/>
            <a:headEnd/>
            <a:tailEnd/>
          </a:ln>
        </p:spPr>
        <p:txBody>
          <a:bodyPr wrap="none">
            <a:spAutoFit/>
          </a:bodyPr>
          <a:lstStyle/>
          <a:p>
            <a:r>
              <a:rPr lang="sk-SK" sz="1500">
                <a:latin typeface="BankGothic Md BT"/>
              </a:rPr>
              <a:t>O programe</a:t>
            </a:r>
          </a:p>
        </p:txBody>
      </p:sp>
      <p:pic>
        <p:nvPicPr>
          <p:cNvPr id="27652" name="Picture 7" descr="C:\Users\PC1\Desktop\Moviemaking\3dsmaxkrabicauprava01445.png"/>
          <p:cNvPicPr>
            <a:picLocks noChangeAspect="1" noChangeArrowheads="1"/>
          </p:cNvPicPr>
          <p:nvPr/>
        </p:nvPicPr>
        <p:blipFill>
          <a:blip r:embed="rId4"/>
          <a:srcRect/>
          <a:stretch>
            <a:fillRect/>
          </a:stretch>
        </p:blipFill>
        <p:spPr bwMode="auto">
          <a:xfrm>
            <a:off x="6357938" y="1571625"/>
            <a:ext cx="3214687" cy="3214688"/>
          </a:xfrm>
          <a:prstGeom prst="rect">
            <a:avLst/>
          </a:prstGeom>
          <a:noFill/>
          <a:ln w="9525">
            <a:noFill/>
            <a:miter lim="800000"/>
            <a:headEnd/>
            <a:tailEnd/>
          </a:ln>
        </p:spPr>
      </p:pic>
      <p:sp>
        <p:nvSpPr>
          <p:cNvPr id="12" name="TextBox 11"/>
          <p:cNvSpPr txBox="1"/>
          <p:nvPr/>
        </p:nvSpPr>
        <p:spPr>
          <a:xfrm>
            <a:off x="357158" y="1928802"/>
            <a:ext cx="4143404" cy="2215991"/>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sk-SK" sz="1500">
                <a:solidFill>
                  <a:srgbClr val="FFFFFF"/>
                </a:solidFill>
              </a:rPr>
              <a:t>3Ds max je animačný program od firmy Autodesk je určený na tvorbu </a:t>
            </a:r>
            <a:br>
              <a:rPr lang="sk-SK" sz="1500">
                <a:solidFill>
                  <a:srgbClr val="FFFFFF"/>
                </a:solidFill>
              </a:rPr>
            </a:br>
            <a:r>
              <a:rPr lang="sk-SK" sz="1500">
                <a:solidFill>
                  <a:srgbClr val="FFFFFF"/>
                </a:solidFill>
              </a:rPr>
              <a:t>animovaných postáv a špeciálnych efektov. Často ho animátori využívajú pri tvorbe kreslených filmov.</a:t>
            </a:r>
            <a:br>
              <a:rPr lang="sk-SK" sz="1500">
                <a:solidFill>
                  <a:srgbClr val="FFFFFF"/>
                </a:solidFill>
              </a:rPr>
            </a:br>
            <a:r>
              <a:rPr lang="sk-SK" sz="1500">
                <a:solidFill>
                  <a:srgbClr val="FFFFFF"/>
                </a:solidFill>
              </a:rPr>
              <a:t>Doposiaľ vyšlo 11 verzií tohto programu. Cena za poslednú verziu (Autodesk 3ds max 2010) je 895$.</a:t>
            </a:r>
          </a:p>
          <a:p>
            <a:pPr>
              <a:defRPr/>
            </a:pPr>
            <a:endParaRPr lang="sk-SK">
              <a:solidFill>
                <a:srgbClr val="FFFFFF"/>
              </a:solidFill>
            </a:endParaRPr>
          </a:p>
        </p:txBody>
      </p:sp>
      <p:pic>
        <p:nvPicPr>
          <p:cNvPr id="27656" name="Picture 9" descr="C:\Users\PC1\Desktop\Moviemaking\0111.png"/>
          <p:cNvPicPr>
            <a:picLocks noChangeAspect="1" noChangeArrowheads="1"/>
          </p:cNvPicPr>
          <p:nvPr/>
        </p:nvPicPr>
        <p:blipFill>
          <a:blip r:embed="rId5"/>
          <a:srcRect/>
          <a:stretch>
            <a:fillRect/>
          </a:stretch>
        </p:blipFill>
        <p:spPr bwMode="auto">
          <a:xfrm>
            <a:off x="4357688" y="1857375"/>
            <a:ext cx="5476875" cy="2847975"/>
          </a:xfrm>
          <a:prstGeom prst="rect">
            <a:avLst/>
          </a:prstGeom>
          <a:noFill/>
          <a:ln w="9525">
            <a:noFill/>
            <a:miter lim="800000"/>
            <a:headEnd/>
            <a:tailEnd/>
          </a:ln>
        </p:spPr>
      </p:pic>
      <p:pic>
        <p:nvPicPr>
          <p:cNvPr id="27657" name="Picture 10"/>
          <p:cNvPicPr>
            <a:picLocks noChangeAspect="1" noChangeArrowheads="1"/>
          </p:cNvPicPr>
          <p:nvPr/>
        </p:nvPicPr>
        <p:blipFill>
          <a:blip r:embed="rId6"/>
          <a:srcRect/>
          <a:stretch>
            <a:fillRect/>
          </a:stretch>
        </p:blipFill>
        <p:spPr bwMode="auto">
          <a:xfrm>
            <a:off x="357188" y="4429125"/>
            <a:ext cx="2095500" cy="1571625"/>
          </a:xfrm>
          <a:prstGeom prst="rect">
            <a:avLst/>
          </a:prstGeom>
          <a:noFill/>
          <a:ln w="9525">
            <a:noFill/>
            <a:miter lim="800000"/>
            <a:headEnd/>
            <a:tailEnd/>
          </a:ln>
        </p:spPr>
      </p:pic>
      <p:pic>
        <p:nvPicPr>
          <p:cNvPr id="27658" name="Picture 11"/>
          <p:cNvPicPr>
            <a:picLocks noChangeAspect="1" noChangeArrowheads="1"/>
          </p:cNvPicPr>
          <p:nvPr/>
        </p:nvPicPr>
        <p:blipFill>
          <a:blip r:embed="rId7"/>
          <a:srcRect/>
          <a:stretch>
            <a:fillRect/>
          </a:stretch>
        </p:blipFill>
        <p:spPr bwMode="auto">
          <a:xfrm>
            <a:off x="2571750" y="4429125"/>
            <a:ext cx="2514600" cy="1571625"/>
          </a:xfrm>
          <a:prstGeom prst="rect">
            <a:avLst/>
          </a:prstGeom>
          <a:noFill/>
          <a:ln w="9525">
            <a:noFill/>
            <a:miter lim="800000"/>
            <a:headEnd/>
            <a:tailEnd/>
          </a:ln>
        </p:spPr>
      </p:pic>
      <p:pic>
        <p:nvPicPr>
          <p:cNvPr id="27659" name="Picture 2" descr="C:\Users\PC1\Desktop\prezentacia\Moviemaking\tlacitko stiahnut demo verziu programu.jpg">
            <a:hlinkClick r:id="rId8"/>
          </p:cNvPr>
          <p:cNvPicPr>
            <a:picLocks noChangeAspect="1" noChangeArrowheads="1"/>
          </p:cNvPicPr>
          <p:nvPr/>
        </p:nvPicPr>
        <p:blipFill>
          <a:blip r:embed="rId9"/>
          <a:srcRect/>
          <a:stretch>
            <a:fillRect/>
          </a:stretch>
        </p:blipFill>
        <p:spPr bwMode="auto">
          <a:xfrm>
            <a:off x="0" y="0"/>
            <a:ext cx="2786063" cy="374650"/>
          </a:xfrm>
          <a:prstGeom prst="rect">
            <a:avLst/>
          </a:prstGeom>
          <a:noFill/>
          <a:ln w="9525">
            <a:noFill/>
            <a:miter lim="800000"/>
            <a:headEnd/>
            <a:tailEnd/>
          </a:ln>
        </p:spPr>
      </p:pic>
      <p:sp>
        <p:nvSpPr>
          <p:cNvPr id="27660" name="TextBox 10"/>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3" descr="C:\Users\PC1\Desktop\Moviemaking\Arrow-right.png"/>
          <p:cNvPicPr>
            <a:picLocks noChangeAspect="1" noChangeArrowheads="1"/>
          </p:cNvPicPr>
          <p:nvPr/>
        </p:nvPicPr>
        <p:blipFill>
          <a:blip r:embed="rId2"/>
          <a:srcRect/>
          <a:stretch>
            <a:fillRect/>
          </a:stretch>
        </p:blipFill>
        <p:spPr bwMode="auto">
          <a:xfrm>
            <a:off x="7143750" y="5722938"/>
            <a:ext cx="1857375" cy="1135062"/>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3143240" y="142852"/>
            <a:ext cx="2000264" cy="1224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675" name="TextBox 6"/>
          <p:cNvSpPr txBox="1">
            <a:spLocks noChangeArrowheads="1"/>
          </p:cNvSpPr>
          <p:nvPr/>
        </p:nvSpPr>
        <p:spPr bwMode="auto">
          <a:xfrm>
            <a:off x="4500563" y="1143000"/>
            <a:ext cx="1017587" cy="323850"/>
          </a:xfrm>
          <a:prstGeom prst="rect">
            <a:avLst/>
          </a:prstGeom>
          <a:noFill/>
          <a:ln w="9525">
            <a:noFill/>
            <a:miter lim="800000"/>
            <a:headEnd/>
            <a:tailEnd/>
          </a:ln>
        </p:spPr>
        <p:txBody>
          <a:bodyPr wrap="none">
            <a:spAutoFit/>
          </a:bodyPr>
          <a:lstStyle/>
          <a:p>
            <a:r>
              <a:rPr lang="sk-SK" sz="1500">
                <a:latin typeface="BankGothic Md BT"/>
              </a:rPr>
              <a:t>základy</a:t>
            </a:r>
          </a:p>
        </p:txBody>
      </p:sp>
      <p:pic>
        <p:nvPicPr>
          <p:cNvPr id="28676" name="Picture 3"/>
          <p:cNvPicPr>
            <a:picLocks noChangeAspect="1" noChangeArrowheads="1"/>
          </p:cNvPicPr>
          <p:nvPr/>
        </p:nvPicPr>
        <p:blipFill>
          <a:blip r:embed="rId4"/>
          <a:srcRect/>
          <a:stretch>
            <a:fillRect/>
          </a:stretch>
        </p:blipFill>
        <p:spPr bwMode="auto">
          <a:xfrm>
            <a:off x="214313" y="1785938"/>
            <a:ext cx="4221162" cy="2143125"/>
          </a:xfrm>
          <a:prstGeom prst="rect">
            <a:avLst/>
          </a:prstGeom>
          <a:noFill/>
          <a:ln w="9525">
            <a:noFill/>
            <a:miter lim="800000"/>
            <a:headEnd/>
            <a:tailEnd/>
          </a:ln>
        </p:spPr>
      </p:pic>
      <p:sp>
        <p:nvSpPr>
          <p:cNvPr id="9" name="TextBox 8"/>
          <p:cNvSpPr txBox="1"/>
          <p:nvPr/>
        </p:nvSpPr>
        <p:spPr>
          <a:xfrm>
            <a:off x="4500562" y="1785926"/>
            <a:ext cx="3655168" cy="1985159"/>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a:defRPr/>
            </a:pPr>
            <a:r>
              <a:rPr lang="sk-SK" sz="1500">
                <a:solidFill>
                  <a:srgbClr val="FFFFFF"/>
                </a:solidFill>
              </a:rPr>
              <a:t>Každý 3ds max bez ohľadu na verziu by </a:t>
            </a:r>
            <a:br>
              <a:rPr lang="sk-SK" sz="1500">
                <a:solidFill>
                  <a:srgbClr val="FFFFFF"/>
                </a:solidFill>
              </a:rPr>
            </a:br>
            <a:r>
              <a:rPr lang="sk-SK" sz="1500">
                <a:solidFill>
                  <a:srgbClr val="FFFFFF"/>
                </a:solidFill>
              </a:rPr>
              <a:t>mal byť rozdelený do štyroch častí.</a:t>
            </a:r>
          </a:p>
          <a:p>
            <a:pPr>
              <a:defRPr/>
            </a:pPr>
            <a:r>
              <a:rPr lang="sk-SK" sz="1500">
                <a:solidFill>
                  <a:srgbClr val="FFFFFF"/>
                </a:solidFill>
              </a:rPr>
              <a:t>1 .Časť pohľad zhora</a:t>
            </a:r>
            <a:br>
              <a:rPr lang="sk-SK" sz="1500">
                <a:solidFill>
                  <a:srgbClr val="FFFFFF"/>
                </a:solidFill>
              </a:rPr>
            </a:br>
            <a:r>
              <a:rPr lang="sk-SK" sz="1500">
                <a:solidFill>
                  <a:srgbClr val="FFFFFF"/>
                </a:solidFill>
              </a:rPr>
              <a:t>2. Časť frontálny pohlad (pohľad spredu)</a:t>
            </a:r>
            <a:br>
              <a:rPr lang="sk-SK" sz="1500">
                <a:solidFill>
                  <a:srgbClr val="FFFFFF"/>
                </a:solidFill>
              </a:rPr>
            </a:br>
            <a:r>
              <a:rPr lang="sk-SK" sz="1500">
                <a:solidFill>
                  <a:srgbClr val="FFFFFF"/>
                </a:solidFill>
              </a:rPr>
              <a:t>3. Časť pohľad pravo/ľavo</a:t>
            </a:r>
            <a:br>
              <a:rPr lang="sk-SK" sz="1500">
                <a:solidFill>
                  <a:srgbClr val="FFFFFF"/>
                </a:solidFill>
              </a:rPr>
            </a:br>
            <a:r>
              <a:rPr lang="sk-SK" sz="1500">
                <a:solidFill>
                  <a:srgbClr val="FFFFFF"/>
                </a:solidFill>
              </a:rPr>
              <a:t>4. Časť,  kde vidíme celú animáciu </a:t>
            </a:r>
            <a:br>
              <a:rPr lang="sk-SK" sz="1500">
                <a:solidFill>
                  <a:srgbClr val="FFFFFF"/>
                </a:solidFill>
              </a:rPr>
            </a:br>
            <a:r>
              <a:rPr lang="sk-SK" sz="1500">
                <a:solidFill>
                  <a:srgbClr val="FFFFFF"/>
                </a:solidFill>
              </a:rPr>
              <a:t>už vo farebnom prevedení.</a:t>
            </a:r>
            <a:r>
              <a:rPr lang="sk-SK">
                <a:solidFill>
                  <a:srgbClr val="FFFFFF"/>
                </a:solidFill>
              </a:rPr>
              <a:t/>
            </a:r>
            <a:br>
              <a:rPr lang="sk-SK">
                <a:solidFill>
                  <a:srgbClr val="FFFFFF"/>
                </a:solidFill>
              </a:rPr>
            </a:br>
            <a:endParaRPr lang="sk-SK">
              <a:solidFill>
                <a:srgbClr val="FFFFFF"/>
              </a:solidFill>
            </a:endParaRPr>
          </a:p>
        </p:txBody>
      </p:sp>
      <p:pic>
        <p:nvPicPr>
          <p:cNvPr id="28680" name="Picture 4"/>
          <p:cNvPicPr>
            <a:picLocks noChangeAspect="1" noChangeArrowheads="1"/>
          </p:cNvPicPr>
          <p:nvPr/>
        </p:nvPicPr>
        <p:blipFill>
          <a:blip r:embed="rId5"/>
          <a:srcRect/>
          <a:stretch>
            <a:fillRect/>
          </a:stretch>
        </p:blipFill>
        <p:spPr bwMode="auto">
          <a:xfrm>
            <a:off x="714375" y="4071938"/>
            <a:ext cx="990600" cy="1000125"/>
          </a:xfrm>
          <a:prstGeom prst="rect">
            <a:avLst/>
          </a:prstGeom>
          <a:noFill/>
          <a:ln w="9525">
            <a:noFill/>
            <a:miter lim="800000"/>
            <a:headEnd/>
            <a:tailEnd/>
          </a:ln>
        </p:spPr>
      </p:pic>
      <p:sp>
        <p:nvSpPr>
          <p:cNvPr id="11" name="TextBox 10"/>
          <p:cNvSpPr txBox="1"/>
          <p:nvPr/>
        </p:nvSpPr>
        <p:spPr>
          <a:xfrm>
            <a:off x="1857356" y="4357694"/>
            <a:ext cx="5815503" cy="553998"/>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fontAlgn="auto">
              <a:spcBef>
                <a:spcPts val="0"/>
              </a:spcBef>
              <a:spcAft>
                <a:spcPts val="0"/>
              </a:spcAft>
              <a:defRPr/>
            </a:pPr>
            <a:r>
              <a:rPr lang="sk-SK" sz="1500" dirty="0"/>
              <a:t>Toto je nástroj, pomocou ktorého môžeme danú animáciu sledovať</a:t>
            </a:r>
            <a:br>
              <a:rPr lang="sk-SK" sz="1500" dirty="0"/>
            </a:br>
            <a:r>
              <a:rPr lang="sk-SK" sz="1500" dirty="0"/>
              <a:t>s rôznych uhlov.</a:t>
            </a:r>
          </a:p>
        </p:txBody>
      </p:sp>
      <p:sp>
        <p:nvSpPr>
          <p:cNvPr id="28684" name="TextBox 9"/>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3143240" y="142852"/>
            <a:ext cx="2000264" cy="1224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9698" name="TextBox 5"/>
          <p:cNvSpPr txBox="1">
            <a:spLocks noChangeArrowheads="1"/>
          </p:cNvSpPr>
          <p:nvPr/>
        </p:nvSpPr>
        <p:spPr bwMode="auto">
          <a:xfrm>
            <a:off x="4500563" y="1143000"/>
            <a:ext cx="1017587" cy="323850"/>
          </a:xfrm>
          <a:prstGeom prst="rect">
            <a:avLst/>
          </a:prstGeom>
          <a:noFill/>
          <a:ln w="9525">
            <a:noFill/>
            <a:miter lim="800000"/>
            <a:headEnd/>
            <a:tailEnd/>
          </a:ln>
        </p:spPr>
        <p:txBody>
          <a:bodyPr wrap="none">
            <a:spAutoFit/>
          </a:bodyPr>
          <a:lstStyle/>
          <a:p>
            <a:r>
              <a:rPr lang="sk-SK" sz="1500">
                <a:latin typeface="BankGothic Md BT"/>
              </a:rPr>
              <a:t>základy</a:t>
            </a:r>
          </a:p>
        </p:txBody>
      </p:sp>
      <p:pic>
        <p:nvPicPr>
          <p:cNvPr id="10242" name="Picture 2"/>
          <p:cNvPicPr>
            <a:picLocks noChangeAspect="1" noChangeArrowheads="1"/>
          </p:cNvPicPr>
          <p:nvPr/>
        </p:nvPicPr>
        <p:blipFill>
          <a:blip r:embed="rId4" cstate="print"/>
          <a:srcRect/>
          <a:stretch>
            <a:fillRect/>
          </a:stretch>
        </p:blipFill>
        <p:spPr bwMode="auto">
          <a:xfrm>
            <a:off x="2428860" y="1571612"/>
            <a:ext cx="3777502" cy="2000264"/>
          </a:xfrm>
          <a:prstGeom prst="rect">
            <a:avLst/>
          </a:prstGeom>
          <a:ln>
            <a:headEnd/>
            <a:tailEnd/>
          </a:ln>
        </p:spPr>
        <p:style>
          <a:lnRef idx="3">
            <a:schemeClr val="lt1"/>
          </a:lnRef>
          <a:fillRef idx="1">
            <a:schemeClr val="accent6"/>
          </a:fillRef>
          <a:effectRef idx="1">
            <a:schemeClr val="accent6"/>
          </a:effectRef>
          <a:fontRef idx="minor">
            <a:schemeClr val="lt1"/>
          </a:fontRef>
        </p:style>
      </p:pic>
      <p:sp>
        <p:nvSpPr>
          <p:cNvPr id="8" name="TextBox 7"/>
          <p:cNvSpPr txBox="1"/>
          <p:nvPr/>
        </p:nvSpPr>
        <p:spPr>
          <a:xfrm>
            <a:off x="6429388" y="1500174"/>
            <a:ext cx="1714512" cy="216982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sk-SK" sz="1500" dirty="0"/>
              <a:t>Každý objekt s ktorým chceme pracovať musí mať „virtuálne </a:t>
            </a:r>
            <a:br>
              <a:rPr lang="sk-SK" sz="1500" dirty="0"/>
            </a:br>
            <a:r>
              <a:rPr lang="sk-SK" sz="1500" dirty="0"/>
              <a:t>kosti“ pomocou ktorých s daným objektom môžeme manipulovať.</a:t>
            </a:r>
          </a:p>
        </p:txBody>
      </p:sp>
      <p:pic>
        <p:nvPicPr>
          <p:cNvPr id="19" name="01.wmv">
            <a:hlinkClick r:id="" action="ppaction://media"/>
          </p:cNvPr>
          <p:cNvPicPr>
            <a:picLocks noRot="1" noChangeAspect="1"/>
          </p:cNvPicPr>
          <p:nvPr>
            <a:videoFile r:link="rId1"/>
          </p:nvPr>
        </p:nvPicPr>
        <p:blipFill>
          <a:blip r:embed="rId5" cstate="print"/>
          <a:stretch>
            <a:fillRect/>
          </a:stretch>
        </p:blipFill>
        <p:spPr>
          <a:xfrm>
            <a:off x="357158" y="1571612"/>
            <a:ext cx="2095515" cy="2000264"/>
          </a:xfrm>
          <a:prstGeom prst="rect">
            <a:avLst/>
          </a:prstGeom>
        </p:spPr>
        <p:style>
          <a:lnRef idx="3">
            <a:schemeClr val="lt1"/>
          </a:lnRef>
          <a:fillRef idx="1">
            <a:schemeClr val="accent6"/>
          </a:fillRef>
          <a:effectRef idx="1">
            <a:schemeClr val="accent6"/>
          </a:effectRef>
          <a:fontRef idx="minor">
            <a:schemeClr val="lt1"/>
          </a:fontRef>
        </p:style>
      </p:pic>
      <p:sp>
        <p:nvSpPr>
          <p:cNvPr id="22" name="TextBox 21"/>
          <p:cNvSpPr txBox="1"/>
          <p:nvPr/>
        </p:nvSpPr>
        <p:spPr>
          <a:xfrm>
            <a:off x="4429124" y="3857628"/>
            <a:ext cx="3929090" cy="216982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sk-SK" sz="1500" dirty="0"/>
              <a:t>Sú 3základné manipulačné príkazy ktoré nájdeme keď klikneme pravým tlačidlom na objekt s ktorým chceme pracovať.</a:t>
            </a:r>
          </a:p>
          <a:p>
            <a:pPr fontAlgn="auto">
              <a:spcBef>
                <a:spcPts val="0"/>
              </a:spcBef>
              <a:spcAft>
                <a:spcPts val="0"/>
              </a:spcAft>
              <a:defRPr/>
            </a:pPr>
            <a:r>
              <a:rPr lang="sk-SK" sz="1500" dirty="0"/>
              <a:t/>
            </a:r>
            <a:br>
              <a:rPr lang="sk-SK" sz="1500" dirty="0"/>
            </a:br>
            <a:r>
              <a:rPr lang="sk-SK" sz="1500" dirty="0"/>
              <a:t>1. je „move“ (slúži na pohyb dopredu, dozadu, doľava, doprava, hore, dole)</a:t>
            </a:r>
            <a:br>
              <a:rPr lang="sk-SK" sz="1500" dirty="0"/>
            </a:br>
            <a:r>
              <a:rPr lang="sk-SK" sz="1500" dirty="0"/>
              <a:t>2. je „rotate“ (slúži na rotovanie objektov)</a:t>
            </a:r>
            <a:br>
              <a:rPr lang="sk-SK" sz="1500" dirty="0"/>
            </a:br>
            <a:r>
              <a:rPr lang="sk-SK" sz="1500" dirty="0"/>
              <a:t>3. je „scale“ (slúži na zväčšovanie a zmenšovanie objektov).</a:t>
            </a:r>
          </a:p>
        </p:txBody>
      </p:sp>
      <p:pic>
        <p:nvPicPr>
          <p:cNvPr id="29707" name="Picture 3"/>
          <p:cNvPicPr>
            <a:picLocks noChangeAspect="1" noChangeArrowheads="1"/>
          </p:cNvPicPr>
          <p:nvPr/>
        </p:nvPicPr>
        <p:blipFill>
          <a:blip r:embed="rId6"/>
          <a:srcRect/>
          <a:stretch>
            <a:fillRect/>
          </a:stretch>
        </p:blipFill>
        <p:spPr bwMode="auto">
          <a:xfrm>
            <a:off x="0" y="3929063"/>
            <a:ext cx="1357313" cy="1460500"/>
          </a:xfrm>
          <a:prstGeom prst="rect">
            <a:avLst/>
          </a:prstGeom>
          <a:noFill/>
          <a:ln w="9525">
            <a:noFill/>
            <a:miter lim="800000"/>
            <a:headEnd/>
            <a:tailEnd/>
          </a:ln>
        </p:spPr>
      </p:pic>
      <p:pic>
        <p:nvPicPr>
          <p:cNvPr id="29708" name="Picture 5"/>
          <p:cNvPicPr>
            <a:picLocks noChangeAspect="1" noChangeArrowheads="1"/>
          </p:cNvPicPr>
          <p:nvPr/>
        </p:nvPicPr>
        <p:blipFill>
          <a:blip r:embed="rId7"/>
          <a:srcRect/>
          <a:stretch>
            <a:fillRect/>
          </a:stretch>
        </p:blipFill>
        <p:spPr bwMode="auto">
          <a:xfrm>
            <a:off x="1285875" y="3929063"/>
            <a:ext cx="1357313" cy="1476375"/>
          </a:xfrm>
          <a:prstGeom prst="rect">
            <a:avLst/>
          </a:prstGeom>
          <a:noFill/>
          <a:ln w="9525">
            <a:noFill/>
            <a:miter lim="800000"/>
            <a:headEnd/>
            <a:tailEnd/>
          </a:ln>
        </p:spPr>
      </p:pic>
      <p:pic>
        <p:nvPicPr>
          <p:cNvPr id="29709" name="Picture 7"/>
          <p:cNvPicPr>
            <a:picLocks noChangeAspect="1" noChangeArrowheads="1"/>
          </p:cNvPicPr>
          <p:nvPr/>
        </p:nvPicPr>
        <p:blipFill>
          <a:blip r:embed="rId8"/>
          <a:srcRect/>
          <a:stretch>
            <a:fillRect/>
          </a:stretch>
        </p:blipFill>
        <p:spPr bwMode="auto">
          <a:xfrm>
            <a:off x="2643188" y="3929063"/>
            <a:ext cx="1679575" cy="1500187"/>
          </a:xfrm>
          <a:prstGeom prst="rect">
            <a:avLst/>
          </a:prstGeom>
          <a:noFill/>
          <a:ln w="9525">
            <a:noFill/>
            <a:miter lim="800000"/>
            <a:headEnd/>
            <a:tailEnd/>
          </a:ln>
        </p:spPr>
      </p:pic>
      <p:pic>
        <p:nvPicPr>
          <p:cNvPr id="29710" name="Picture 8"/>
          <p:cNvPicPr>
            <a:picLocks noChangeAspect="1" noChangeArrowheads="1"/>
          </p:cNvPicPr>
          <p:nvPr/>
        </p:nvPicPr>
        <p:blipFill>
          <a:blip r:embed="rId9"/>
          <a:srcRect/>
          <a:stretch>
            <a:fillRect/>
          </a:stretch>
        </p:blipFill>
        <p:spPr bwMode="auto">
          <a:xfrm>
            <a:off x="1214438" y="5643563"/>
            <a:ext cx="1743075" cy="742950"/>
          </a:xfrm>
          <a:prstGeom prst="rect">
            <a:avLst/>
          </a:prstGeom>
          <a:noFill/>
          <a:ln w="9525">
            <a:noFill/>
            <a:miter lim="800000"/>
            <a:headEnd/>
            <a:tailEnd/>
          </a:ln>
        </p:spPr>
      </p:pic>
      <p:cxnSp>
        <p:nvCxnSpPr>
          <p:cNvPr id="27" name="Straight Arrow Connector 26"/>
          <p:cNvCxnSpPr/>
          <p:nvPr/>
        </p:nvCxnSpPr>
        <p:spPr>
          <a:xfrm rot="16200000" flipH="1">
            <a:off x="571504" y="5072074"/>
            <a:ext cx="928694"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rot="5400000">
            <a:off x="1393041" y="5322107"/>
            <a:ext cx="1143008" cy="71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rot="5400000">
            <a:off x="2393173" y="4893479"/>
            <a:ext cx="1285884" cy="10715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9714" name="Picture 13" descr="C:\Users\PC1\Desktop\Moviemaking\Arrow-right.png"/>
          <p:cNvPicPr>
            <a:picLocks noChangeAspect="1" noChangeArrowheads="1"/>
          </p:cNvPicPr>
          <p:nvPr/>
        </p:nvPicPr>
        <p:blipFill>
          <a:blip r:embed="rId10"/>
          <a:srcRect/>
          <a:stretch>
            <a:fillRect/>
          </a:stretch>
        </p:blipFill>
        <p:spPr bwMode="auto">
          <a:xfrm>
            <a:off x="7143750" y="5722938"/>
            <a:ext cx="1857375" cy="1135062"/>
          </a:xfrm>
          <a:prstGeom prst="rect">
            <a:avLst/>
          </a:prstGeom>
          <a:noFill/>
          <a:ln w="9525">
            <a:noFill/>
            <a:miter lim="800000"/>
            <a:headEnd/>
            <a:tailEnd/>
          </a:ln>
        </p:spPr>
      </p:pic>
      <p:sp>
        <p:nvSpPr>
          <p:cNvPr id="29715" name="TextBox 34"/>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9"/>
                                        </p:tgtEl>
                                      </p:cBhvr>
                                    </p:cmd>
                                  </p:childTnLst>
                                </p:cTn>
                              </p:par>
                            </p:childTnLst>
                          </p:cTn>
                        </p:par>
                      </p:childTnLst>
                    </p:cTn>
                  </p:par>
                </p:childTnLst>
              </p:cTn>
              <p:nextCondLst>
                <p:cond evt="onClick" delay="0">
                  <p:tgtEl>
                    <p:spTgt spid="19"/>
                  </p:tgtEl>
                </p:cond>
              </p:nextCondLst>
            </p:seq>
            <p:video>
              <p:cMediaNode>
                <p:cTn id="7" fill="hold" display="0">
                  <p:stCondLst>
                    <p:cond delay="indefinite"/>
                  </p:stCondLst>
                  <p:endCondLst>
                    <p:cond evt="onNext" delay="0">
                      <p:tgtEl>
                        <p:sldTgt/>
                      </p:tgtEl>
                    </p:cond>
                    <p:cond evt="onPrev" delay="0">
                      <p:tgtEl>
                        <p:sldTgt/>
                      </p:tgtEl>
                    </p:cond>
                  </p:endCondLst>
                </p:cTn>
                <p:tgtEl>
                  <p:spTgt spid="19"/>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noChangeArrowheads="1"/>
          </p:cNvPicPr>
          <p:nvPr/>
        </p:nvPicPr>
        <p:blipFill>
          <a:blip r:embed="rId2"/>
          <a:srcRect/>
          <a:stretch>
            <a:fillRect/>
          </a:stretch>
        </p:blipFill>
        <p:spPr bwMode="auto">
          <a:xfrm>
            <a:off x="214313" y="1714500"/>
            <a:ext cx="1328737" cy="4714875"/>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3143240" y="142852"/>
            <a:ext cx="2000264" cy="1224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0723" name="TextBox 6"/>
          <p:cNvSpPr txBox="1">
            <a:spLocks noChangeArrowheads="1"/>
          </p:cNvSpPr>
          <p:nvPr/>
        </p:nvSpPr>
        <p:spPr bwMode="auto">
          <a:xfrm>
            <a:off x="4500563" y="1143000"/>
            <a:ext cx="1017587" cy="323850"/>
          </a:xfrm>
          <a:prstGeom prst="rect">
            <a:avLst/>
          </a:prstGeom>
          <a:noFill/>
          <a:ln w="9525">
            <a:noFill/>
            <a:miter lim="800000"/>
            <a:headEnd/>
            <a:tailEnd/>
          </a:ln>
        </p:spPr>
        <p:txBody>
          <a:bodyPr wrap="none">
            <a:spAutoFit/>
          </a:bodyPr>
          <a:lstStyle/>
          <a:p>
            <a:r>
              <a:rPr lang="sk-SK" sz="1500">
                <a:latin typeface="BankGothic Md BT"/>
              </a:rPr>
              <a:t>základy</a:t>
            </a:r>
          </a:p>
        </p:txBody>
      </p:sp>
      <p:sp>
        <p:nvSpPr>
          <p:cNvPr id="9" name="TextBox 8"/>
          <p:cNvSpPr txBox="1"/>
          <p:nvPr/>
        </p:nvSpPr>
        <p:spPr>
          <a:xfrm>
            <a:off x="1785918" y="1714488"/>
            <a:ext cx="5072098" cy="124649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sk-SK" sz="1500">
                <a:solidFill>
                  <a:srgbClr val="FFFFFF"/>
                </a:solidFill>
              </a:rPr>
              <a:t>Ak chceme animovať, najprv si potrebujeme zadať objekt s ktorým budeme pracovať.</a:t>
            </a:r>
            <a:br>
              <a:rPr lang="sk-SK" sz="1500">
                <a:solidFill>
                  <a:srgbClr val="FFFFFF"/>
                </a:solidFill>
              </a:rPr>
            </a:br>
            <a:r>
              <a:rPr lang="sk-SK" sz="1500">
                <a:solidFill>
                  <a:srgbClr val="FFFFFF"/>
                </a:solidFill>
              </a:rPr>
              <a:t>Musíme si ho vymodelovať a presne na to slúži modelový panel. Rôznymi kombináciami potom môžeme vytvarovať požadovaný objekt.</a:t>
            </a:r>
          </a:p>
        </p:txBody>
      </p:sp>
      <p:sp>
        <p:nvSpPr>
          <p:cNvPr id="12" name="TextBox 11"/>
          <p:cNvSpPr txBox="1"/>
          <p:nvPr/>
        </p:nvSpPr>
        <p:spPr>
          <a:xfrm>
            <a:off x="2571736" y="3071810"/>
            <a:ext cx="1790875" cy="2677656"/>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a:defRPr/>
            </a:pPr>
            <a:r>
              <a:rPr lang="sk-SK" sz="1500">
                <a:solidFill>
                  <a:srgbClr val="FFFFFF"/>
                </a:solidFill>
              </a:rPr>
              <a:t>Obdĺžnik/štvorec</a:t>
            </a:r>
          </a:p>
          <a:p>
            <a:pPr>
              <a:defRPr/>
            </a:pPr>
            <a:r>
              <a:rPr lang="sk-SK" sz="1500">
                <a:solidFill>
                  <a:srgbClr val="FFFFFF"/>
                </a:solidFill>
              </a:rPr>
              <a:t>Guľa</a:t>
            </a:r>
            <a:br>
              <a:rPr lang="sk-SK" sz="1500">
                <a:solidFill>
                  <a:srgbClr val="FFFFFF"/>
                </a:solidFill>
              </a:rPr>
            </a:br>
            <a:r>
              <a:rPr lang="sk-SK" sz="1500">
                <a:solidFill>
                  <a:srgbClr val="FFFFFF"/>
                </a:solidFill>
              </a:rPr>
              <a:t>Valec</a:t>
            </a:r>
            <a:br>
              <a:rPr lang="sk-SK" sz="1500">
                <a:solidFill>
                  <a:srgbClr val="FFFFFF"/>
                </a:solidFill>
              </a:rPr>
            </a:br>
            <a:r>
              <a:rPr lang="sk-SK" sz="1500">
                <a:solidFill>
                  <a:srgbClr val="FFFFFF"/>
                </a:solidFill>
              </a:rPr>
              <a:t>Prstenec</a:t>
            </a:r>
            <a:br>
              <a:rPr lang="sk-SK" sz="1500">
                <a:solidFill>
                  <a:srgbClr val="FFFFFF"/>
                </a:solidFill>
              </a:rPr>
            </a:br>
            <a:r>
              <a:rPr lang="sk-SK" sz="1500">
                <a:solidFill>
                  <a:srgbClr val="FFFFFF"/>
                </a:solidFill>
              </a:rPr>
              <a:t>Čajník</a:t>
            </a:r>
            <a:br>
              <a:rPr lang="sk-SK" sz="1500">
                <a:solidFill>
                  <a:srgbClr val="FFFFFF"/>
                </a:solidFill>
              </a:rPr>
            </a:br>
            <a:r>
              <a:rPr lang="sk-SK" sz="1500">
                <a:solidFill>
                  <a:srgbClr val="FFFFFF"/>
                </a:solidFill>
              </a:rPr>
              <a:t>Kužeľ- tanierový</a:t>
            </a:r>
          </a:p>
          <a:p>
            <a:pPr>
              <a:defRPr/>
            </a:pPr>
            <a:r>
              <a:rPr lang="sk-SK" sz="1500">
                <a:solidFill>
                  <a:srgbClr val="FFFFFF"/>
                </a:solidFill>
              </a:rPr>
              <a:t>Guľa</a:t>
            </a:r>
          </a:p>
          <a:p>
            <a:pPr>
              <a:defRPr/>
            </a:pPr>
            <a:r>
              <a:rPr lang="sk-SK" sz="1500">
                <a:solidFill>
                  <a:srgbClr val="FFFFFF"/>
                </a:solidFill>
              </a:rPr>
              <a:t>Valec bez podstáv</a:t>
            </a:r>
            <a:br>
              <a:rPr lang="sk-SK" sz="1500">
                <a:solidFill>
                  <a:srgbClr val="FFFFFF"/>
                </a:solidFill>
              </a:rPr>
            </a:br>
            <a:r>
              <a:rPr lang="sk-SK" sz="1500">
                <a:solidFill>
                  <a:srgbClr val="FFFFFF"/>
                </a:solidFill>
              </a:rPr>
              <a:t>Ihlan</a:t>
            </a:r>
            <a:br>
              <a:rPr lang="sk-SK" sz="1500">
                <a:solidFill>
                  <a:srgbClr val="FFFFFF"/>
                </a:solidFill>
              </a:rPr>
            </a:br>
            <a:r>
              <a:rPr lang="sk-SK" sz="1500">
                <a:solidFill>
                  <a:srgbClr val="FFFFFF"/>
                </a:solidFill>
              </a:rPr>
              <a:t>Štvorec/obdĺžnik 2D</a:t>
            </a:r>
            <a:r>
              <a:rPr lang="sk-SK">
                <a:solidFill>
                  <a:srgbClr val="FFFFFF"/>
                </a:solidFill>
              </a:rPr>
              <a:t/>
            </a:r>
            <a:br>
              <a:rPr lang="sk-SK">
                <a:solidFill>
                  <a:srgbClr val="FFFFFF"/>
                </a:solidFill>
              </a:rPr>
            </a:br>
            <a:endParaRPr lang="sk-SK">
              <a:solidFill>
                <a:srgbClr val="FFFFFF"/>
              </a:solidFill>
            </a:endParaRPr>
          </a:p>
        </p:txBody>
      </p:sp>
      <p:cxnSp>
        <p:nvCxnSpPr>
          <p:cNvPr id="15" name="Straight Arrow Connector 14"/>
          <p:cNvCxnSpPr/>
          <p:nvPr/>
        </p:nvCxnSpPr>
        <p:spPr>
          <a:xfrm>
            <a:off x="571472" y="2786058"/>
            <a:ext cx="2000264"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642910" y="2928934"/>
            <a:ext cx="1928826" cy="500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571472" y="3143248"/>
            <a:ext cx="2000264"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642910" y="3286124"/>
            <a:ext cx="1928826"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a:off x="714348" y="3429000"/>
            <a:ext cx="1857388"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rot="16200000" flipH="1">
            <a:off x="1142976" y="3000372"/>
            <a:ext cx="1571636" cy="11430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rot="16200000" flipH="1">
            <a:off x="1071538" y="3143248"/>
            <a:ext cx="1643074" cy="121444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p:nvPr/>
        </p:nvCxnSpPr>
        <p:spPr>
          <a:xfrm rot="16200000" flipH="1">
            <a:off x="1071538" y="3357562"/>
            <a:ext cx="1643074" cy="121444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p:nvPr/>
        </p:nvCxnSpPr>
        <p:spPr>
          <a:xfrm rot="16200000" flipH="1">
            <a:off x="1035819" y="3536157"/>
            <a:ext cx="1714512" cy="121444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rot="16200000" flipH="1">
            <a:off x="964381" y="3750471"/>
            <a:ext cx="1857388" cy="121444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30740" name="Picture 5"/>
          <p:cNvPicPr>
            <a:picLocks noChangeAspect="1" noChangeArrowheads="1"/>
          </p:cNvPicPr>
          <p:nvPr/>
        </p:nvPicPr>
        <p:blipFill>
          <a:blip r:embed="rId4"/>
          <a:srcRect/>
          <a:stretch>
            <a:fillRect/>
          </a:stretch>
        </p:blipFill>
        <p:spPr bwMode="auto">
          <a:xfrm>
            <a:off x="4786313" y="3000375"/>
            <a:ext cx="3632200" cy="1400175"/>
          </a:xfrm>
          <a:prstGeom prst="rect">
            <a:avLst/>
          </a:prstGeom>
          <a:noFill/>
          <a:ln w="9525">
            <a:noFill/>
            <a:miter lim="800000"/>
            <a:headEnd/>
            <a:tailEnd/>
          </a:ln>
        </p:spPr>
      </p:pic>
      <p:pic>
        <p:nvPicPr>
          <p:cNvPr id="30741" name="Picture 6"/>
          <p:cNvPicPr>
            <a:picLocks noChangeAspect="1" noChangeArrowheads="1"/>
          </p:cNvPicPr>
          <p:nvPr/>
        </p:nvPicPr>
        <p:blipFill>
          <a:blip r:embed="rId5"/>
          <a:srcRect/>
          <a:stretch>
            <a:fillRect/>
          </a:stretch>
        </p:blipFill>
        <p:spPr bwMode="auto">
          <a:xfrm>
            <a:off x="4714875" y="4000500"/>
            <a:ext cx="2643188" cy="1911350"/>
          </a:xfrm>
          <a:prstGeom prst="rect">
            <a:avLst/>
          </a:prstGeom>
          <a:noFill/>
          <a:ln w="9525">
            <a:noFill/>
            <a:miter lim="800000"/>
            <a:headEnd/>
            <a:tailEnd/>
          </a:ln>
        </p:spPr>
      </p:pic>
      <p:pic>
        <p:nvPicPr>
          <p:cNvPr id="30742" name="Picture 13" descr="C:\Users\PC1\Desktop\Moviemaking\Arrow-right.png"/>
          <p:cNvPicPr>
            <a:picLocks noChangeAspect="1" noChangeArrowheads="1"/>
          </p:cNvPicPr>
          <p:nvPr/>
        </p:nvPicPr>
        <p:blipFill>
          <a:blip r:embed="rId6"/>
          <a:srcRect/>
          <a:stretch>
            <a:fillRect/>
          </a:stretch>
        </p:blipFill>
        <p:spPr bwMode="auto">
          <a:xfrm>
            <a:off x="7143750" y="5722938"/>
            <a:ext cx="1857375" cy="1135062"/>
          </a:xfrm>
          <a:prstGeom prst="rect">
            <a:avLst/>
          </a:prstGeom>
          <a:noFill/>
          <a:ln w="9525">
            <a:noFill/>
            <a:miter lim="800000"/>
            <a:headEnd/>
            <a:tailEnd/>
          </a:ln>
        </p:spPr>
      </p:pic>
      <p:sp>
        <p:nvSpPr>
          <p:cNvPr id="30743" name="TextBox 19"/>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3" descr="C:\Users\PC1\Desktop\Moviemaking\Arrow-right.png"/>
          <p:cNvPicPr>
            <a:picLocks noChangeAspect="1" noChangeArrowheads="1"/>
          </p:cNvPicPr>
          <p:nvPr/>
        </p:nvPicPr>
        <p:blipFill>
          <a:blip r:embed="rId2"/>
          <a:srcRect/>
          <a:stretch>
            <a:fillRect/>
          </a:stretch>
        </p:blipFill>
        <p:spPr bwMode="auto">
          <a:xfrm>
            <a:off x="7143750" y="5722938"/>
            <a:ext cx="1857375" cy="1135062"/>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3143240" y="142852"/>
            <a:ext cx="2000264" cy="1224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1747" name="TextBox 5"/>
          <p:cNvSpPr txBox="1">
            <a:spLocks noChangeArrowheads="1"/>
          </p:cNvSpPr>
          <p:nvPr/>
        </p:nvSpPr>
        <p:spPr bwMode="auto">
          <a:xfrm>
            <a:off x="4500563" y="1143000"/>
            <a:ext cx="1017587" cy="323850"/>
          </a:xfrm>
          <a:prstGeom prst="rect">
            <a:avLst/>
          </a:prstGeom>
          <a:noFill/>
          <a:ln w="9525">
            <a:noFill/>
            <a:miter lim="800000"/>
            <a:headEnd/>
            <a:tailEnd/>
          </a:ln>
        </p:spPr>
        <p:txBody>
          <a:bodyPr wrap="none">
            <a:spAutoFit/>
          </a:bodyPr>
          <a:lstStyle/>
          <a:p>
            <a:r>
              <a:rPr lang="sk-SK" sz="1500">
                <a:latin typeface="BankGothic Md BT"/>
              </a:rPr>
              <a:t>základy</a:t>
            </a:r>
          </a:p>
        </p:txBody>
      </p:sp>
      <p:pic>
        <p:nvPicPr>
          <p:cNvPr id="31748" name="Picture 4"/>
          <p:cNvPicPr>
            <a:picLocks noChangeAspect="1" noChangeArrowheads="1"/>
          </p:cNvPicPr>
          <p:nvPr/>
        </p:nvPicPr>
        <p:blipFill>
          <a:blip r:embed="rId4"/>
          <a:srcRect/>
          <a:stretch>
            <a:fillRect/>
          </a:stretch>
        </p:blipFill>
        <p:spPr bwMode="auto">
          <a:xfrm>
            <a:off x="357188" y="3857625"/>
            <a:ext cx="2643187" cy="714375"/>
          </a:xfrm>
          <a:prstGeom prst="rect">
            <a:avLst/>
          </a:prstGeom>
          <a:noFill/>
          <a:ln w="9525">
            <a:noFill/>
            <a:miter lim="800000"/>
            <a:headEnd/>
            <a:tailEnd/>
          </a:ln>
        </p:spPr>
      </p:pic>
      <p:sp>
        <p:nvSpPr>
          <p:cNvPr id="15" name="TextBox 14"/>
          <p:cNvSpPr txBox="1"/>
          <p:nvPr/>
        </p:nvSpPr>
        <p:spPr>
          <a:xfrm>
            <a:off x="3571868" y="3786190"/>
            <a:ext cx="4857784" cy="1292662"/>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sk-SK" sz="1500">
                <a:solidFill>
                  <a:srgbClr val="FFFFFF"/>
                </a:solidFill>
              </a:rPr>
              <a:t>Automatické nahrávanie pohybu</a:t>
            </a:r>
            <a:br>
              <a:rPr lang="sk-SK" sz="1500">
                <a:solidFill>
                  <a:srgbClr val="FFFFFF"/>
                </a:solidFill>
              </a:rPr>
            </a:br>
            <a:r>
              <a:rPr lang="sk-SK" sz="1500">
                <a:solidFill>
                  <a:srgbClr val="FFFFFF"/>
                </a:solidFill>
              </a:rPr>
              <a:t>zapneme tak, že klikneme na tlačidlo „auto key“.</a:t>
            </a:r>
            <a:br>
              <a:rPr lang="sk-SK" sz="1500">
                <a:solidFill>
                  <a:srgbClr val="FFFFFF"/>
                </a:solidFill>
              </a:rPr>
            </a:br>
            <a:r>
              <a:rPr lang="sk-SK" sz="1500">
                <a:solidFill>
                  <a:srgbClr val="FFFFFF"/>
                </a:solidFill>
              </a:rPr>
              <a:t>Potom môžeme posúvať číselníkom po jednotlivých </a:t>
            </a:r>
            <a:br>
              <a:rPr lang="sk-SK" sz="1500">
                <a:solidFill>
                  <a:srgbClr val="FFFFFF"/>
                </a:solidFill>
              </a:rPr>
            </a:br>
            <a:r>
              <a:rPr lang="sk-SK" sz="1500">
                <a:solidFill>
                  <a:srgbClr val="FFFFFF"/>
                </a:solidFill>
              </a:rPr>
              <a:t>framoch a nahrávať tak plynulý pohyb  nášho objektu.</a:t>
            </a:r>
            <a:r>
              <a:rPr lang="sk-SK">
                <a:solidFill>
                  <a:srgbClr val="FFFFFF"/>
                </a:solidFill>
              </a:rPr>
              <a:t/>
            </a:r>
            <a:br>
              <a:rPr lang="sk-SK">
                <a:solidFill>
                  <a:srgbClr val="FFFFFF"/>
                </a:solidFill>
              </a:rPr>
            </a:br>
            <a:endParaRPr lang="sk-SK">
              <a:solidFill>
                <a:srgbClr val="FFFFFF"/>
              </a:solidFill>
            </a:endParaRPr>
          </a:p>
        </p:txBody>
      </p:sp>
      <p:pic>
        <p:nvPicPr>
          <p:cNvPr id="31752" name="Picture 5"/>
          <p:cNvPicPr>
            <a:picLocks noChangeAspect="1" noChangeArrowheads="1"/>
          </p:cNvPicPr>
          <p:nvPr/>
        </p:nvPicPr>
        <p:blipFill>
          <a:blip r:embed="rId5"/>
          <a:srcRect/>
          <a:stretch>
            <a:fillRect/>
          </a:stretch>
        </p:blipFill>
        <p:spPr bwMode="auto">
          <a:xfrm>
            <a:off x="0" y="1785938"/>
            <a:ext cx="2946400" cy="1571625"/>
          </a:xfrm>
          <a:prstGeom prst="rect">
            <a:avLst/>
          </a:prstGeom>
          <a:noFill/>
          <a:ln w="9525">
            <a:noFill/>
            <a:miter lim="800000"/>
            <a:headEnd/>
            <a:tailEnd/>
          </a:ln>
        </p:spPr>
      </p:pic>
      <p:pic>
        <p:nvPicPr>
          <p:cNvPr id="31753" name="Picture 6"/>
          <p:cNvPicPr>
            <a:picLocks noChangeAspect="1" noChangeArrowheads="1"/>
          </p:cNvPicPr>
          <p:nvPr/>
        </p:nvPicPr>
        <p:blipFill>
          <a:blip r:embed="rId6"/>
          <a:srcRect/>
          <a:stretch>
            <a:fillRect/>
          </a:stretch>
        </p:blipFill>
        <p:spPr bwMode="auto">
          <a:xfrm>
            <a:off x="2928938" y="1785938"/>
            <a:ext cx="2357437" cy="1554162"/>
          </a:xfrm>
          <a:prstGeom prst="rect">
            <a:avLst/>
          </a:prstGeom>
          <a:noFill/>
          <a:ln w="9525">
            <a:noFill/>
            <a:miter lim="800000"/>
            <a:headEnd/>
            <a:tailEnd/>
          </a:ln>
        </p:spPr>
      </p:pic>
      <p:pic>
        <p:nvPicPr>
          <p:cNvPr id="31754" name="Picture 7"/>
          <p:cNvPicPr>
            <a:picLocks noChangeAspect="1" noChangeArrowheads="1"/>
          </p:cNvPicPr>
          <p:nvPr/>
        </p:nvPicPr>
        <p:blipFill>
          <a:blip r:embed="rId7"/>
          <a:srcRect/>
          <a:stretch>
            <a:fillRect/>
          </a:stretch>
        </p:blipFill>
        <p:spPr bwMode="auto">
          <a:xfrm>
            <a:off x="5286375" y="1785938"/>
            <a:ext cx="3143250" cy="1571625"/>
          </a:xfrm>
          <a:prstGeom prst="rect">
            <a:avLst/>
          </a:prstGeom>
          <a:noFill/>
          <a:ln w="9525">
            <a:noFill/>
            <a:miter lim="800000"/>
            <a:headEnd/>
            <a:tailEnd/>
          </a:ln>
        </p:spPr>
      </p:pic>
      <p:pic>
        <p:nvPicPr>
          <p:cNvPr id="31755" name="Picture 2"/>
          <p:cNvPicPr>
            <a:picLocks noChangeAspect="1" noChangeArrowheads="1"/>
          </p:cNvPicPr>
          <p:nvPr/>
        </p:nvPicPr>
        <p:blipFill>
          <a:blip r:embed="rId8"/>
          <a:srcRect/>
          <a:stretch>
            <a:fillRect/>
          </a:stretch>
        </p:blipFill>
        <p:spPr bwMode="auto">
          <a:xfrm>
            <a:off x="5357813" y="5357813"/>
            <a:ext cx="2070100" cy="1374775"/>
          </a:xfrm>
          <a:prstGeom prst="rect">
            <a:avLst/>
          </a:prstGeom>
          <a:noFill/>
          <a:ln w="9525">
            <a:noFill/>
            <a:miter lim="800000"/>
            <a:headEnd/>
            <a:tailEnd/>
          </a:ln>
        </p:spPr>
      </p:pic>
      <p:pic>
        <p:nvPicPr>
          <p:cNvPr id="31756" name="Picture 4"/>
          <p:cNvPicPr>
            <a:picLocks noChangeAspect="1" noChangeArrowheads="1"/>
          </p:cNvPicPr>
          <p:nvPr/>
        </p:nvPicPr>
        <p:blipFill>
          <a:blip r:embed="rId9"/>
          <a:srcRect/>
          <a:stretch>
            <a:fillRect/>
          </a:stretch>
        </p:blipFill>
        <p:spPr bwMode="auto">
          <a:xfrm>
            <a:off x="2071688" y="5357813"/>
            <a:ext cx="1643062" cy="1314450"/>
          </a:xfrm>
          <a:prstGeom prst="rect">
            <a:avLst/>
          </a:prstGeom>
          <a:noFill/>
          <a:ln w="9525">
            <a:noFill/>
            <a:miter lim="800000"/>
            <a:headEnd/>
            <a:tailEnd/>
          </a:ln>
        </p:spPr>
      </p:pic>
      <p:pic>
        <p:nvPicPr>
          <p:cNvPr id="31757" name="Picture 5"/>
          <p:cNvPicPr>
            <a:picLocks noChangeAspect="1" noChangeArrowheads="1"/>
          </p:cNvPicPr>
          <p:nvPr/>
        </p:nvPicPr>
        <p:blipFill>
          <a:blip r:embed="rId10"/>
          <a:srcRect/>
          <a:stretch>
            <a:fillRect/>
          </a:stretch>
        </p:blipFill>
        <p:spPr bwMode="auto">
          <a:xfrm>
            <a:off x="3643313" y="5357813"/>
            <a:ext cx="1643062" cy="1303337"/>
          </a:xfrm>
          <a:prstGeom prst="rect">
            <a:avLst/>
          </a:prstGeom>
          <a:noFill/>
          <a:ln w="9525">
            <a:noFill/>
            <a:miter lim="800000"/>
            <a:headEnd/>
            <a:tailEnd/>
          </a:ln>
        </p:spPr>
      </p:pic>
      <p:pic>
        <p:nvPicPr>
          <p:cNvPr id="31758" name="Picture 6"/>
          <p:cNvPicPr>
            <a:picLocks noChangeAspect="1" noChangeArrowheads="1"/>
          </p:cNvPicPr>
          <p:nvPr/>
        </p:nvPicPr>
        <p:blipFill>
          <a:blip r:embed="rId11"/>
          <a:srcRect/>
          <a:stretch>
            <a:fillRect/>
          </a:stretch>
        </p:blipFill>
        <p:spPr bwMode="auto">
          <a:xfrm>
            <a:off x="357188" y="5357813"/>
            <a:ext cx="1714500" cy="1285875"/>
          </a:xfrm>
          <a:prstGeom prst="rect">
            <a:avLst/>
          </a:prstGeom>
          <a:noFill/>
          <a:ln w="9525">
            <a:noFill/>
            <a:miter lim="800000"/>
            <a:headEnd/>
            <a:tailEnd/>
          </a:ln>
        </p:spPr>
      </p:pic>
      <p:sp>
        <p:nvSpPr>
          <p:cNvPr id="31759" name="TextBox 15"/>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3143240" y="142852"/>
            <a:ext cx="2000264" cy="1224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2770" name="TextBox 4"/>
          <p:cNvSpPr txBox="1">
            <a:spLocks noChangeArrowheads="1"/>
          </p:cNvSpPr>
          <p:nvPr/>
        </p:nvSpPr>
        <p:spPr bwMode="auto">
          <a:xfrm>
            <a:off x="4500563" y="1143000"/>
            <a:ext cx="1017587" cy="323850"/>
          </a:xfrm>
          <a:prstGeom prst="rect">
            <a:avLst/>
          </a:prstGeom>
          <a:noFill/>
          <a:ln w="9525">
            <a:noFill/>
            <a:miter lim="800000"/>
            <a:headEnd/>
            <a:tailEnd/>
          </a:ln>
        </p:spPr>
        <p:txBody>
          <a:bodyPr wrap="none">
            <a:spAutoFit/>
          </a:bodyPr>
          <a:lstStyle/>
          <a:p>
            <a:r>
              <a:rPr lang="sk-SK" sz="1500">
                <a:latin typeface="BankGothic Md BT"/>
              </a:rPr>
              <a:t>základy</a:t>
            </a:r>
          </a:p>
        </p:txBody>
      </p:sp>
      <p:pic>
        <p:nvPicPr>
          <p:cNvPr id="32771" name="Picture 2"/>
          <p:cNvPicPr>
            <a:picLocks noChangeAspect="1" noChangeArrowheads="1"/>
          </p:cNvPicPr>
          <p:nvPr/>
        </p:nvPicPr>
        <p:blipFill>
          <a:blip r:embed="rId3"/>
          <a:srcRect/>
          <a:stretch>
            <a:fillRect/>
          </a:stretch>
        </p:blipFill>
        <p:spPr bwMode="auto">
          <a:xfrm>
            <a:off x="357188" y="1571625"/>
            <a:ext cx="2019300" cy="876300"/>
          </a:xfrm>
          <a:prstGeom prst="rect">
            <a:avLst/>
          </a:prstGeom>
          <a:noFill/>
          <a:ln w="9525">
            <a:noFill/>
            <a:miter lim="800000"/>
            <a:headEnd/>
            <a:tailEnd/>
          </a:ln>
        </p:spPr>
      </p:pic>
      <p:pic>
        <p:nvPicPr>
          <p:cNvPr id="32772" name="Picture 4"/>
          <p:cNvPicPr>
            <a:picLocks noChangeAspect="1" noChangeArrowheads="1"/>
          </p:cNvPicPr>
          <p:nvPr/>
        </p:nvPicPr>
        <p:blipFill>
          <a:blip r:embed="rId4"/>
          <a:srcRect/>
          <a:stretch>
            <a:fillRect/>
          </a:stretch>
        </p:blipFill>
        <p:spPr bwMode="auto">
          <a:xfrm>
            <a:off x="3714750" y="1714500"/>
            <a:ext cx="2043113" cy="4429125"/>
          </a:xfrm>
          <a:prstGeom prst="rect">
            <a:avLst/>
          </a:prstGeom>
          <a:noFill/>
          <a:ln w="9525">
            <a:noFill/>
            <a:miter lim="800000"/>
            <a:headEnd/>
            <a:tailEnd/>
          </a:ln>
        </p:spPr>
      </p:pic>
      <p:sp>
        <p:nvSpPr>
          <p:cNvPr id="9" name="TextBox 8"/>
          <p:cNvSpPr txBox="1"/>
          <p:nvPr/>
        </p:nvSpPr>
        <p:spPr>
          <a:xfrm>
            <a:off x="5929322" y="1785926"/>
            <a:ext cx="2643206" cy="2862322"/>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sk-SK" sz="1500">
                <a:solidFill>
                  <a:srgbClr val="FFFFFF"/>
                </a:solidFill>
              </a:rPr>
              <a:t>Následne sa nám zobrazí toto okno, kde si musíme zvoliť cieľovú zložku, formát, range a mnoho iných vecí. (Range je údaj pre počítač, od ktorého po ktorý  frame sa  video má začat nahrávať)</a:t>
            </a:r>
            <a:br>
              <a:rPr lang="sk-SK" sz="1500">
                <a:solidFill>
                  <a:srgbClr val="FFFFFF"/>
                </a:solidFill>
              </a:rPr>
            </a:br>
            <a:r>
              <a:rPr lang="sk-SK" sz="1500">
                <a:solidFill>
                  <a:srgbClr val="FFFFFF"/>
                </a:solidFill>
              </a:rPr>
              <a:t>Ak sme zo všetkým spokojný tak stačí kliknúť na tlačítko „render“ a potom sa nám video začne ukladať. </a:t>
            </a:r>
          </a:p>
        </p:txBody>
      </p:sp>
      <p:sp>
        <p:nvSpPr>
          <p:cNvPr id="11" name="TextBox 10"/>
          <p:cNvSpPr txBox="1"/>
          <p:nvPr/>
        </p:nvSpPr>
        <p:spPr>
          <a:xfrm>
            <a:off x="357158" y="2571744"/>
            <a:ext cx="3000396" cy="784830"/>
          </a:xfrm>
          <a:prstGeom prst="rect">
            <a:avLst/>
          </a:prstGeom>
          <a:ln/>
        </p:spPr>
        <p:style>
          <a:lnRef idx="3">
            <a:schemeClr val="lt1"/>
          </a:lnRef>
          <a:fillRef idx="1">
            <a:schemeClr val="dk1"/>
          </a:fillRef>
          <a:effectRef idx="1">
            <a:schemeClr val="dk1"/>
          </a:effectRef>
          <a:fontRef idx="minor">
            <a:schemeClr val="lt1"/>
          </a:fontRef>
        </p:style>
        <p:txBody>
          <a:bodyPr>
            <a:spAutoFit/>
          </a:bodyPr>
          <a:lstStyle/>
          <a:p>
            <a:pPr>
              <a:defRPr/>
            </a:pPr>
            <a:r>
              <a:rPr lang="sk-SK" sz="1500">
                <a:solidFill>
                  <a:srgbClr val="FFFFFF"/>
                </a:solidFill>
              </a:rPr>
              <a:t>Ak chceme video alebo animáciu uložit stačí kliknúť v pravom rohu</a:t>
            </a:r>
            <a:br>
              <a:rPr lang="sk-SK" sz="1500">
                <a:solidFill>
                  <a:srgbClr val="FFFFFF"/>
                </a:solidFill>
              </a:rPr>
            </a:br>
            <a:r>
              <a:rPr lang="sk-SK" sz="1500">
                <a:solidFill>
                  <a:srgbClr val="FFFFFF"/>
                </a:solidFill>
              </a:rPr>
              <a:t>na políčko „Render Setup“.</a:t>
            </a:r>
          </a:p>
        </p:txBody>
      </p:sp>
      <p:pic>
        <p:nvPicPr>
          <p:cNvPr id="32779" name="Picture 2" descr="C:\Users\PC1\Desktop\Moviemaking\render.png"/>
          <p:cNvPicPr>
            <a:picLocks noChangeAspect="1" noChangeArrowheads="1"/>
          </p:cNvPicPr>
          <p:nvPr/>
        </p:nvPicPr>
        <p:blipFill>
          <a:blip r:embed="rId5"/>
          <a:srcRect/>
          <a:stretch>
            <a:fillRect/>
          </a:stretch>
        </p:blipFill>
        <p:spPr bwMode="auto">
          <a:xfrm>
            <a:off x="214313" y="3500438"/>
            <a:ext cx="1852612" cy="1357312"/>
          </a:xfrm>
          <a:prstGeom prst="rect">
            <a:avLst/>
          </a:prstGeom>
          <a:noFill/>
          <a:ln w="9525">
            <a:noFill/>
            <a:miter lim="800000"/>
            <a:headEnd/>
            <a:tailEnd/>
          </a:ln>
        </p:spPr>
      </p:pic>
      <p:pic>
        <p:nvPicPr>
          <p:cNvPr id="32780" name="Picture 6" descr="C:\Users\PC1\Desktop\Moviemaking\render02.png"/>
          <p:cNvPicPr>
            <a:picLocks noChangeAspect="1" noChangeArrowheads="1"/>
          </p:cNvPicPr>
          <p:nvPr/>
        </p:nvPicPr>
        <p:blipFill>
          <a:blip r:embed="rId6"/>
          <a:srcRect/>
          <a:stretch>
            <a:fillRect/>
          </a:stretch>
        </p:blipFill>
        <p:spPr bwMode="auto">
          <a:xfrm>
            <a:off x="214313" y="4714875"/>
            <a:ext cx="1857375" cy="1360488"/>
          </a:xfrm>
          <a:prstGeom prst="rect">
            <a:avLst/>
          </a:prstGeom>
          <a:noFill/>
          <a:ln w="9525">
            <a:noFill/>
            <a:miter lim="800000"/>
            <a:headEnd/>
            <a:tailEnd/>
          </a:ln>
        </p:spPr>
      </p:pic>
      <p:pic>
        <p:nvPicPr>
          <p:cNvPr id="32781" name="Picture 7" descr="C:\Users\PC1\Desktop\Moviemaking\render03.png"/>
          <p:cNvPicPr>
            <a:picLocks noChangeAspect="1" noChangeArrowheads="1"/>
          </p:cNvPicPr>
          <p:nvPr/>
        </p:nvPicPr>
        <p:blipFill>
          <a:blip r:embed="rId7"/>
          <a:srcRect/>
          <a:stretch>
            <a:fillRect/>
          </a:stretch>
        </p:blipFill>
        <p:spPr bwMode="auto">
          <a:xfrm>
            <a:off x="2000250" y="3500438"/>
            <a:ext cx="1643063" cy="1357312"/>
          </a:xfrm>
          <a:prstGeom prst="rect">
            <a:avLst/>
          </a:prstGeom>
          <a:noFill/>
          <a:ln w="9525">
            <a:noFill/>
            <a:miter lim="800000"/>
            <a:headEnd/>
            <a:tailEnd/>
          </a:ln>
        </p:spPr>
      </p:pic>
      <p:pic>
        <p:nvPicPr>
          <p:cNvPr id="32782" name="Picture 8" descr="C:\Users\PC1\Desktop\Moviemaking\render04.png"/>
          <p:cNvPicPr>
            <a:picLocks noChangeAspect="1" noChangeArrowheads="1"/>
          </p:cNvPicPr>
          <p:nvPr/>
        </p:nvPicPr>
        <p:blipFill>
          <a:blip r:embed="rId8"/>
          <a:srcRect/>
          <a:stretch>
            <a:fillRect/>
          </a:stretch>
        </p:blipFill>
        <p:spPr bwMode="auto">
          <a:xfrm>
            <a:off x="2000250" y="4786313"/>
            <a:ext cx="1643063" cy="1285875"/>
          </a:xfrm>
          <a:prstGeom prst="rect">
            <a:avLst/>
          </a:prstGeom>
          <a:noFill/>
          <a:ln w="9525">
            <a:noFill/>
            <a:miter lim="800000"/>
            <a:headEnd/>
            <a:tailEnd/>
          </a:ln>
        </p:spPr>
      </p:pic>
      <p:pic>
        <p:nvPicPr>
          <p:cNvPr id="32783" name="Picture 13" descr="C:\Users\PC1\Desktop\Moviemaking\Arrow-right.png"/>
          <p:cNvPicPr>
            <a:picLocks noChangeAspect="1" noChangeArrowheads="1"/>
          </p:cNvPicPr>
          <p:nvPr/>
        </p:nvPicPr>
        <p:blipFill>
          <a:blip r:embed="rId9"/>
          <a:srcRect/>
          <a:stretch>
            <a:fillRect/>
          </a:stretch>
        </p:blipFill>
        <p:spPr bwMode="auto">
          <a:xfrm>
            <a:off x="7143750" y="5722938"/>
            <a:ext cx="1857375" cy="1135062"/>
          </a:xfrm>
          <a:prstGeom prst="rect">
            <a:avLst/>
          </a:prstGeom>
          <a:noFill/>
          <a:ln w="9525">
            <a:noFill/>
            <a:miter lim="800000"/>
            <a:headEnd/>
            <a:tailEnd/>
          </a:ln>
        </p:spPr>
      </p:pic>
      <p:pic>
        <p:nvPicPr>
          <p:cNvPr id="32784" name="Picture 9" descr="C:\Users\PC1\Desktop\Moviemaking\Fig_5D.png"/>
          <p:cNvPicPr>
            <a:picLocks noChangeAspect="1" noChangeArrowheads="1"/>
          </p:cNvPicPr>
          <p:nvPr/>
        </p:nvPicPr>
        <p:blipFill>
          <a:blip r:embed="rId10"/>
          <a:srcRect/>
          <a:stretch>
            <a:fillRect/>
          </a:stretch>
        </p:blipFill>
        <p:spPr bwMode="auto">
          <a:xfrm>
            <a:off x="5429250" y="4643438"/>
            <a:ext cx="2071688" cy="2486025"/>
          </a:xfrm>
          <a:prstGeom prst="rect">
            <a:avLst/>
          </a:prstGeom>
          <a:noFill/>
          <a:ln w="9525">
            <a:noFill/>
            <a:miter lim="800000"/>
            <a:headEnd/>
            <a:tailEnd/>
          </a:ln>
        </p:spPr>
      </p:pic>
      <p:sp>
        <p:nvSpPr>
          <p:cNvPr id="32785" name="TextBox 13"/>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8"/>
          <p:cNvSpPr txBox="1">
            <a:spLocks noChangeArrowheads="1"/>
          </p:cNvSpPr>
          <p:nvPr/>
        </p:nvSpPr>
        <p:spPr bwMode="auto">
          <a:xfrm>
            <a:off x="0" y="142875"/>
            <a:ext cx="4786313" cy="769938"/>
          </a:xfrm>
          <a:prstGeom prst="rect">
            <a:avLst/>
          </a:prstGeom>
          <a:noFill/>
          <a:ln w="9525">
            <a:noFill/>
            <a:miter lim="800000"/>
            <a:headEnd/>
            <a:tailEnd/>
          </a:ln>
        </p:spPr>
        <p:txBody>
          <a:bodyPr>
            <a:spAutoFit/>
          </a:bodyPr>
          <a:lstStyle/>
          <a:p>
            <a:r>
              <a:rPr lang="sk-SK" sz="4400">
                <a:solidFill>
                  <a:srgbClr val="FF0000"/>
                </a:solidFill>
                <a:latin typeface="Aharoni"/>
                <a:ea typeface="Aharoni"/>
                <a:cs typeface="Aharoni"/>
              </a:rPr>
              <a:t>M</a:t>
            </a:r>
            <a:r>
              <a:rPr lang="sk-SK" sz="4400">
                <a:latin typeface="Aharoni"/>
                <a:ea typeface="Aharoni"/>
                <a:cs typeface="Aharoni"/>
              </a:rPr>
              <a:t>ovie-</a:t>
            </a:r>
            <a:r>
              <a:rPr lang="sk-SK" sz="4400">
                <a:solidFill>
                  <a:srgbClr val="FF0000"/>
                </a:solidFill>
                <a:latin typeface="Aharoni"/>
                <a:ea typeface="Aharoni"/>
                <a:cs typeface="Aharoni"/>
              </a:rPr>
              <a:t>M</a:t>
            </a:r>
            <a:r>
              <a:rPr lang="sk-SK" sz="4400">
                <a:latin typeface="Aharoni"/>
                <a:ea typeface="Aharoni"/>
                <a:cs typeface="Aharoni"/>
              </a:rPr>
              <a:t>aking</a:t>
            </a:r>
          </a:p>
        </p:txBody>
      </p:sp>
      <p:pic>
        <p:nvPicPr>
          <p:cNvPr id="15362" name="Picture 14" descr="C:\Users\PC1\Desktop\Moviemaking\SonyVegas_01.jpg"/>
          <p:cNvPicPr>
            <a:picLocks noChangeAspect="1" noChangeArrowheads="1"/>
          </p:cNvPicPr>
          <p:nvPr/>
        </p:nvPicPr>
        <p:blipFill>
          <a:blip r:embed="rId2"/>
          <a:srcRect/>
          <a:stretch>
            <a:fillRect/>
          </a:stretch>
        </p:blipFill>
        <p:spPr bwMode="auto">
          <a:xfrm rot="-687300">
            <a:off x="160338" y="3870325"/>
            <a:ext cx="2476500" cy="1857375"/>
          </a:xfrm>
          <a:prstGeom prst="rect">
            <a:avLst/>
          </a:prstGeom>
          <a:noFill/>
          <a:ln w="9525">
            <a:noFill/>
            <a:miter lim="800000"/>
            <a:headEnd/>
            <a:tailEnd/>
          </a:ln>
        </p:spPr>
      </p:pic>
      <p:pic>
        <p:nvPicPr>
          <p:cNvPr id="15363" name="Picture 15" descr="C:\Users\PC1\Desktop\Moviemaking\vegaspro8_ss_main.jpg"/>
          <p:cNvPicPr>
            <a:picLocks noChangeAspect="1" noChangeArrowheads="1"/>
          </p:cNvPicPr>
          <p:nvPr/>
        </p:nvPicPr>
        <p:blipFill>
          <a:blip r:embed="rId3"/>
          <a:srcRect/>
          <a:stretch>
            <a:fillRect/>
          </a:stretch>
        </p:blipFill>
        <p:spPr bwMode="auto">
          <a:xfrm rot="457120">
            <a:off x="3171825" y="3892550"/>
            <a:ext cx="2790825" cy="1685925"/>
          </a:xfrm>
          <a:prstGeom prst="rect">
            <a:avLst/>
          </a:prstGeom>
          <a:noFill/>
          <a:ln w="9525">
            <a:noFill/>
            <a:miter lim="800000"/>
            <a:headEnd/>
            <a:tailEnd/>
          </a:ln>
        </p:spPr>
      </p:pic>
      <p:pic>
        <p:nvPicPr>
          <p:cNvPr id="15364" name="Picture 16" descr="C:\Users\PC1\Desktop\Moviemaking\Pro_max_setup_b1.jpg"/>
          <p:cNvPicPr>
            <a:picLocks noChangeAspect="1" noChangeArrowheads="1"/>
          </p:cNvPicPr>
          <p:nvPr/>
        </p:nvPicPr>
        <p:blipFill>
          <a:blip r:embed="rId4"/>
          <a:srcRect/>
          <a:stretch>
            <a:fillRect/>
          </a:stretch>
        </p:blipFill>
        <p:spPr bwMode="auto">
          <a:xfrm rot="623778">
            <a:off x="5073650" y="633413"/>
            <a:ext cx="2428875" cy="1820862"/>
          </a:xfrm>
          <a:prstGeom prst="rect">
            <a:avLst/>
          </a:prstGeom>
          <a:noFill/>
          <a:ln w="9525">
            <a:noFill/>
            <a:miter lim="800000"/>
            <a:headEnd/>
            <a:tailEnd/>
          </a:ln>
        </p:spPr>
      </p:pic>
      <p:pic>
        <p:nvPicPr>
          <p:cNvPr id="15365" name="Picture 17" descr="C:\Users\PC1\Desktop\Moviemaking\Red-D3D-C05-max.jpg"/>
          <p:cNvPicPr>
            <a:picLocks noChangeAspect="1" noChangeArrowheads="1"/>
          </p:cNvPicPr>
          <p:nvPr/>
        </p:nvPicPr>
        <p:blipFill>
          <a:blip r:embed="rId5"/>
          <a:srcRect/>
          <a:stretch>
            <a:fillRect/>
          </a:stretch>
        </p:blipFill>
        <p:spPr bwMode="auto">
          <a:xfrm rot="-542043">
            <a:off x="6278563" y="3176588"/>
            <a:ext cx="2395537" cy="1916112"/>
          </a:xfrm>
          <a:prstGeom prst="rect">
            <a:avLst/>
          </a:prstGeom>
          <a:noFill/>
          <a:ln w="9525">
            <a:noFill/>
            <a:miter lim="800000"/>
            <a:headEnd/>
            <a:tailEnd/>
          </a:ln>
        </p:spPr>
      </p:pic>
      <p:sp>
        <p:nvSpPr>
          <p:cNvPr id="56" name="Rectangle 55"/>
          <p:cNvSpPr/>
          <p:nvPr/>
        </p:nvSpPr>
        <p:spPr>
          <a:xfrm>
            <a:off x="428596" y="1857364"/>
            <a:ext cx="6072230" cy="1928826"/>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sk-SK"/>
          </a:p>
        </p:txBody>
      </p:sp>
      <p:sp>
        <p:nvSpPr>
          <p:cNvPr id="15369" name="TextBox 56"/>
          <p:cNvSpPr txBox="1">
            <a:spLocks noChangeArrowheads="1"/>
          </p:cNvSpPr>
          <p:nvPr/>
        </p:nvSpPr>
        <p:spPr bwMode="auto">
          <a:xfrm>
            <a:off x="1000125" y="2357438"/>
            <a:ext cx="6500813" cy="1190625"/>
          </a:xfrm>
          <a:prstGeom prst="rect">
            <a:avLst/>
          </a:prstGeom>
          <a:noFill/>
          <a:ln w="9525">
            <a:noFill/>
            <a:miter lim="800000"/>
            <a:headEnd/>
            <a:tailEnd/>
          </a:ln>
        </p:spPr>
        <p:txBody>
          <a:bodyPr>
            <a:spAutoFit/>
          </a:bodyPr>
          <a:lstStyle/>
          <a:p>
            <a:r>
              <a:rPr lang="sk-SK"/>
              <a:t>- </a:t>
            </a:r>
            <a:r>
              <a:rPr lang="sk-SK">
                <a:latin typeface="BankGothic Md BT"/>
              </a:rPr>
              <a:t>Windows movie maker         </a:t>
            </a:r>
            <a:r>
              <a:rPr lang="sk-SK"/>
              <a:t>(začiatočník)</a:t>
            </a:r>
            <a:br>
              <a:rPr lang="sk-SK"/>
            </a:br>
            <a:r>
              <a:rPr lang="sk-SK"/>
              <a:t>- </a:t>
            </a:r>
            <a:r>
              <a:rPr lang="sk-SK">
                <a:latin typeface="BankGothic Md BT"/>
              </a:rPr>
              <a:t>Sony Vegas                          </a:t>
            </a:r>
            <a:r>
              <a:rPr lang="sk-SK"/>
              <a:t>(pokročilý)</a:t>
            </a:r>
            <a:br>
              <a:rPr lang="sk-SK"/>
            </a:br>
            <a:r>
              <a:rPr lang="sk-SK">
                <a:solidFill>
                  <a:srgbClr val="F2F2F2"/>
                </a:solidFill>
              </a:rPr>
              <a:t>-</a:t>
            </a:r>
            <a:r>
              <a:rPr lang="sk-SK"/>
              <a:t> </a:t>
            </a:r>
            <a:r>
              <a:rPr lang="sk-SK">
                <a:latin typeface="BankGothic Md BT"/>
              </a:rPr>
              <a:t>3Ds Max                               </a:t>
            </a:r>
            <a:r>
              <a:rPr lang="sk-SK"/>
              <a:t>(profesionál)</a:t>
            </a:r>
            <a:br>
              <a:rPr lang="sk-SK"/>
            </a:br>
            <a:endParaRPr lang="sk-SK"/>
          </a:p>
        </p:txBody>
      </p:sp>
      <p:sp>
        <p:nvSpPr>
          <p:cNvPr id="15370" name="TextBox 57"/>
          <p:cNvSpPr txBox="1">
            <a:spLocks noChangeArrowheads="1"/>
          </p:cNvSpPr>
          <p:nvPr/>
        </p:nvSpPr>
        <p:spPr bwMode="auto">
          <a:xfrm>
            <a:off x="571500" y="2000250"/>
            <a:ext cx="2928938" cy="400050"/>
          </a:xfrm>
          <a:prstGeom prst="rect">
            <a:avLst/>
          </a:prstGeom>
          <a:noFill/>
          <a:ln w="9525">
            <a:noFill/>
            <a:miter lim="800000"/>
            <a:headEnd/>
            <a:tailEnd/>
          </a:ln>
        </p:spPr>
        <p:txBody>
          <a:bodyPr>
            <a:spAutoFit/>
          </a:bodyPr>
          <a:lstStyle/>
          <a:p>
            <a:r>
              <a:rPr lang="sk-SK" sz="2000"/>
              <a:t>Obsah:</a:t>
            </a:r>
          </a:p>
        </p:txBody>
      </p:sp>
      <p:pic>
        <p:nvPicPr>
          <p:cNvPr id="15371" name="Picture 7" descr="C:\Users\PC1\Desktop\Moviemaking\3dsmaxlogob_2.jpg"/>
          <p:cNvPicPr>
            <a:picLocks noChangeAspect="1" noChangeArrowheads="1"/>
          </p:cNvPicPr>
          <p:nvPr/>
        </p:nvPicPr>
        <p:blipFill>
          <a:blip r:embed="rId6"/>
          <a:srcRect/>
          <a:stretch>
            <a:fillRect/>
          </a:stretch>
        </p:blipFill>
        <p:spPr bwMode="auto">
          <a:xfrm>
            <a:off x="714375" y="3000375"/>
            <a:ext cx="214313" cy="214313"/>
          </a:xfrm>
          <a:prstGeom prst="rect">
            <a:avLst/>
          </a:prstGeom>
          <a:noFill/>
          <a:ln w="9525">
            <a:noFill/>
            <a:miter lim="800000"/>
            <a:headEnd/>
            <a:tailEnd/>
          </a:ln>
        </p:spPr>
      </p:pic>
      <p:pic>
        <p:nvPicPr>
          <p:cNvPr id="15372" name="Picture 9" descr="C:\Users\PC1\Desktop\Moviemaking\moviemaker.png"/>
          <p:cNvPicPr>
            <a:picLocks noChangeAspect="1" noChangeArrowheads="1"/>
          </p:cNvPicPr>
          <p:nvPr/>
        </p:nvPicPr>
        <p:blipFill>
          <a:blip r:embed="rId7"/>
          <a:srcRect/>
          <a:stretch>
            <a:fillRect/>
          </a:stretch>
        </p:blipFill>
        <p:spPr bwMode="auto">
          <a:xfrm>
            <a:off x="714375" y="2428875"/>
            <a:ext cx="214313" cy="214313"/>
          </a:xfrm>
          <a:prstGeom prst="rect">
            <a:avLst/>
          </a:prstGeom>
          <a:noFill/>
          <a:ln w="9525">
            <a:noFill/>
            <a:miter lim="800000"/>
            <a:headEnd/>
            <a:tailEnd/>
          </a:ln>
        </p:spPr>
      </p:pic>
      <p:pic>
        <p:nvPicPr>
          <p:cNvPr id="15373" name="Picture 23"/>
          <p:cNvPicPr>
            <a:picLocks noChangeAspect="1" noChangeArrowheads="1"/>
          </p:cNvPicPr>
          <p:nvPr/>
        </p:nvPicPr>
        <p:blipFill>
          <a:blip r:embed="rId8"/>
          <a:srcRect/>
          <a:stretch>
            <a:fillRect/>
          </a:stretch>
        </p:blipFill>
        <p:spPr bwMode="auto">
          <a:xfrm>
            <a:off x="714375" y="2714625"/>
            <a:ext cx="209550" cy="207963"/>
          </a:xfrm>
          <a:prstGeom prst="rect">
            <a:avLst/>
          </a:prstGeom>
          <a:noFill/>
          <a:ln w="9525">
            <a:noFill/>
            <a:miter lim="800000"/>
            <a:headEnd/>
            <a:tailEnd/>
          </a:ln>
        </p:spPr>
      </p:pic>
      <p:pic>
        <p:nvPicPr>
          <p:cNvPr id="15374" name="Picture 13" descr="C:\Users\PC1\Desktop\Moviemaking\Arrow-right.png"/>
          <p:cNvPicPr>
            <a:picLocks noChangeAspect="1" noChangeArrowheads="1"/>
          </p:cNvPicPr>
          <p:nvPr/>
        </p:nvPicPr>
        <p:blipFill>
          <a:blip r:embed="rId9"/>
          <a:srcRect/>
          <a:stretch>
            <a:fillRect/>
          </a:stretch>
        </p:blipFill>
        <p:spPr bwMode="auto">
          <a:xfrm>
            <a:off x="7143750" y="5722938"/>
            <a:ext cx="1857375" cy="1135062"/>
          </a:xfrm>
          <a:prstGeom prst="rect">
            <a:avLst/>
          </a:prstGeom>
          <a:noFill/>
          <a:ln w="9525">
            <a:noFill/>
            <a:miter lim="800000"/>
            <a:headEnd/>
            <a:tailEnd/>
          </a:ln>
        </p:spPr>
      </p:pic>
      <p:cxnSp>
        <p:nvCxnSpPr>
          <p:cNvPr id="16" name="Straight Connector 15"/>
          <p:cNvCxnSpPr/>
          <p:nvPr/>
        </p:nvCxnSpPr>
        <p:spPr>
          <a:xfrm>
            <a:off x="-285784" y="755650"/>
            <a:ext cx="4857784"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rot="5400000" flipH="1" flipV="1">
            <a:off x="4393417" y="178583"/>
            <a:ext cx="928670" cy="571504"/>
          </a:xfrm>
          <a:prstGeom prst="line">
            <a:avLst/>
          </a:prstGeom>
        </p:spPr>
        <p:style>
          <a:lnRef idx="3">
            <a:schemeClr val="accent6"/>
          </a:lnRef>
          <a:fillRef idx="0">
            <a:schemeClr val="accent6"/>
          </a:fillRef>
          <a:effectRef idx="2">
            <a:schemeClr val="accent6"/>
          </a:effectRef>
          <a:fontRef idx="minor">
            <a:schemeClr val="tx1"/>
          </a:fontRef>
        </p:style>
      </p:cxnSp>
      <p:sp>
        <p:nvSpPr>
          <p:cNvPr id="15377" name="TextBox 18"/>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2714612" y="0"/>
            <a:ext cx="2567743" cy="1571636"/>
          </a:xfrm>
          <a:prstGeom prst="ellipse">
            <a:avLst/>
          </a:prstGeom>
          <a:ln/>
        </p:spPr>
        <p:style>
          <a:lnRef idx="2">
            <a:schemeClr val="accent5">
              <a:shade val="50000"/>
            </a:schemeClr>
          </a:lnRef>
          <a:fillRef idx="1">
            <a:schemeClr val="accent5"/>
          </a:fillRef>
          <a:effectRef idx="0">
            <a:schemeClr val="accent5"/>
          </a:effectRef>
          <a:fontRef idx="minor">
            <a:schemeClr val="lt1"/>
          </a:fontRef>
        </p:style>
      </p:pic>
      <p:pic>
        <p:nvPicPr>
          <p:cNvPr id="33794" name="Picture 13" descr="C:\Users\PC1\Desktop\Moviemaking\Arrow-right.png"/>
          <p:cNvPicPr>
            <a:picLocks noChangeAspect="1" noChangeArrowheads="1"/>
          </p:cNvPicPr>
          <p:nvPr/>
        </p:nvPicPr>
        <p:blipFill>
          <a:blip r:embed="rId4"/>
          <a:srcRect/>
          <a:stretch>
            <a:fillRect/>
          </a:stretch>
        </p:blipFill>
        <p:spPr bwMode="auto">
          <a:xfrm>
            <a:off x="7143750" y="5722938"/>
            <a:ext cx="1857375" cy="1135062"/>
          </a:xfrm>
          <a:prstGeom prst="rect">
            <a:avLst/>
          </a:prstGeom>
          <a:noFill/>
          <a:ln w="9525">
            <a:noFill/>
            <a:miter lim="800000"/>
            <a:headEnd/>
            <a:tailEnd/>
          </a:ln>
        </p:spPr>
      </p:pic>
      <p:sp>
        <p:nvSpPr>
          <p:cNvPr id="33795" name="TextBox 15"/>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pic>
        <p:nvPicPr>
          <p:cNvPr id="11" name="03.wmv">
            <a:hlinkClick r:id="" action="ppaction://media"/>
          </p:cNvPr>
          <p:cNvPicPr>
            <a:picLocks noRot="1" noChangeAspect="1"/>
          </p:cNvPicPr>
          <p:nvPr>
            <a:videoFile r:link="rId1"/>
          </p:nvPr>
        </p:nvPicPr>
        <p:blipFill>
          <a:blip r:embed="rId5"/>
          <a:stretch>
            <a:fillRect/>
          </a:stretch>
        </p:blipFill>
        <p:spPr>
          <a:xfrm>
            <a:off x="214313" y="1785938"/>
            <a:ext cx="6286500" cy="4191000"/>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14" name="TextBox 13"/>
          <p:cNvSpPr txBox="1"/>
          <p:nvPr/>
        </p:nvSpPr>
        <p:spPr>
          <a:xfrm>
            <a:off x="6715140" y="2071678"/>
            <a:ext cx="2241447" cy="128588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sk-SK" sz="1500" dirty="0"/>
              <a:t>Dĺžka robenia: 130dní</a:t>
            </a:r>
            <a:br>
              <a:rPr lang="sk-SK" sz="1500" dirty="0"/>
            </a:br>
            <a:r>
              <a:rPr lang="sk-SK" sz="1500" dirty="0"/>
              <a:t>Dľžka ukladania: 110dní</a:t>
            </a:r>
            <a:br>
              <a:rPr lang="sk-SK" sz="1500" dirty="0"/>
            </a:br>
            <a:r>
              <a:rPr lang="sk-SK" sz="1500" dirty="0"/>
              <a:t>Veľkosť : 450mb</a:t>
            </a:r>
          </a:p>
          <a:p>
            <a:pPr fontAlgn="auto">
              <a:spcBef>
                <a:spcPts val="0"/>
              </a:spcBef>
              <a:spcAft>
                <a:spcPts val="0"/>
              </a:spcAft>
              <a:defRPr/>
            </a:pPr>
            <a:r>
              <a:rPr lang="sk-SK" sz="1500" dirty="0"/>
              <a:t>Formáť : .avi</a:t>
            </a:r>
            <a:br>
              <a:rPr lang="sk-SK" sz="1500" dirty="0"/>
            </a:br>
            <a:endParaRPr lang="sk-SK" sz="15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3" descr="C:\Users\PC1\Desktop\Moviemaking\Arrow-right.png"/>
          <p:cNvPicPr>
            <a:picLocks noChangeAspect="1" noChangeArrowheads="1"/>
          </p:cNvPicPr>
          <p:nvPr/>
        </p:nvPicPr>
        <p:blipFill>
          <a:blip r:embed="rId3"/>
          <a:srcRect/>
          <a:stretch>
            <a:fillRect/>
          </a:stretch>
        </p:blipFill>
        <p:spPr bwMode="auto">
          <a:xfrm>
            <a:off x="7143750" y="5722938"/>
            <a:ext cx="1857375" cy="1135062"/>
          </a:xfrm>
          <a:prstGeom prst="rect">
            <a:avLst/>
          </a:prstGeom>
          <a:noFill/>
          <a:ln w="9525">
            <a:noFill/>
            <a:miter lim="800000"/>
            <a:headEnd/>
            <a:tailEnd/>
          </a:ln>
        </p:spPr>
      </p:pic>
      <p:sp>
        <p:nvSpPr>
          <p:cNvPr id="34818" name="TextBox 4"/>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pic>
        <p:nvPicPr>
          <p:cNvPr id="6" name="04.wmv">
            <a:hlinkClick r:id="" action="ppaction://media"/>
          </p:cNvPr>
          <p:cNvPicPr>
            <a:picLocks noRot="1" noChangeAspect="1"/>
          </p:cNvPicPr>
          <p:nvPr>
            <a:videoFile r:link="rId1"/>
          </p:nvPr>
        </p:nvPicPr>
        <p:blipFill>
          <a:blip r:embed="rId4"/>
          <a:stretch>
            <a:fillRect/>
          </a:stretch>
        </p:blipFill>
        <p:spPr>
          <a:xfrm>
            <a:off x="285750" y="1500188"/>
            <a:ext cx="6108700" cy="4357687"/>
          </a:xfrm>
          <a:prstGeom prst="rect">
            <a:avLst/>
          </a:prstGeom>
        </p:spPr>
        <p:style>
          <a:lnRef idx="2">
            <a:schemeClr val="accent5">
              <a:shade val="50000"/>
            </a:schemeClr>
          </a:lnRef>
          <a:fillRef idx="1">
            <a:schemeClr val="accent5"/>
          </a:fillRef>
          <a:effectRef idx="0">
            <a:schemeClr val="accent5"/>
          </a:effectRef>
          <a:fontRef idx="minor">
            <a:schemeClr val="lt1"/>
          </a:fontRef>
        </p:style>
      </p:pic>
      <p:pic>
        <p:nvPicPr>
          <p:cNvPr id="7" name="Picture 8"/>
          <p:cNvPicPr>
            <a:picLocks noChangeAspect="1" noChangeArrowheads="1"/>
          </p:cNvPicPr>
          <p:nvPr/>
        </p:nvPicPr>
        <p:blipFill>
          <a:blip r:embed="rId5"/>
          <a:srcRect/>
          <a:stretch>
            <a:fillRect/>
          </a:stretch>
        </p:blipFill>
        <p:spPr bwMode="auto">
          <a:xfrm>
            <a:off x="2500313" y="0"/>
            <a:ext cx="3519487" cy="1285875"/>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pic>
      <p:sp>
        <p:nvSpPr>
          <p:cNvPr id="8" name="TextBox 7"/>
          <p:cNvSpPr txBox="1"/>
          <p:nvPr/>
        </p:nvSpPr>
        <p:spPr>
          <a:xfrm>
            <a:off x="6500826" y="2071678"/>
            <a:ext cx="2428860" cy="124649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sk-SK" sz="1500" dirty="0"/>
              <a:t>Dĺžka robenia: 3dni</a:t>
            </a:r>
            <a:br>
              <a:rPr lang="sk-SK" sz="1500" dirty="0"/>
            </a:br>
            <a:r>
              <a:rPr lang="sk-SK" sz="1500" dirty="0"/>
              <a:t>Dĺžka ukladania: 3hodiny</a:t>
            </a:r>
            <a:br>
              <a:rPr lang="sk-SK" sz="1500" dirty="0"/>
            </a:br>
            <a:r>
              <a:rPr lang="sk-SK" sz="1500" dirty="0"/>
              <a:t>Veľkosť : 11mb</a:t>
            </a:r>
          </a:p>
          <a:p>
            <a:pPr fontAlgn="auto">
              <a:spcBef>
                <a:spcPts val="0"/>
              </a:spcBef>
              <a:spcAft>
                <a:spcPts val="0"/>
              </a:spcAft>
              <a:defRPr/>
            </a:pPr>
            <a:r>
              <a:rPr lang="sk-SK" sz="1500" dirty="0"/>
              <a:t>Formáť : .wmv</a:t>
            </a:r>
            <a:br>
              <a:rPr lang="sk-SK" sz="1500" dirty="0"/>
            </a:br>
            <a:endParaRPr lang="sk-SK" sz="15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endParaRPr lang="sk-SK" smtClean="0"/>
          </a:p>
        </p:txBody>
      </p:sp>
      <p:sp>
        <p:nvSpPr>
          <p:cNvPr id="35842" name="Content Placeholder 2"/>
          <p:cNvSpPr>
            <a:spLocks noGrp="1"/>
          </p:cNvSpPr>
          <p:nvPr>
            <p:ph idx="1"/>
          </p:nvPr>
        </p:nvSpPr>
        <p:spPr/>
        <p:txBody>
          <a:bodyPr/>
          <a:lstStyle/>
          <a:p>
            <a:pPr eaLnBrk="1" hangingPunct="1"/>
            <a:endParaRPr lang="sk-SK" smtClean="0"/>
          </a:p>
        </p:txBody>
      </p:sp>
      <p:pic>
        <p:nvPicPr>
          <p:cNvPr id="35843" name="Picture 2" descr="C:\Users\PC1\Desktop\3d_sm.jpg"/>
          <p:cNvPicPr>
            <a:picLocks noChangeAspect="1" noChangeArrowheads="1"/>
          </p:cNvPicPr>
          <p:nvPr/>
        </p:nvPicPr>
        <p:blipFill>
          <a:blip r:embed="rId3"/>
          <a:srcRect/>
          <a:stretch>
            <a:fillRect/>
          </a:stretch>
        </p:blipFill>
        <p:spPr bwMode="auto">
          <a:xfrm>
            <a:off x="-357188" y="-142875"/>
            <a:ext cx="9861551" cy="7224713"/>
          </a:xfrm>
          <a:prstGeom prst="rect">
            <a:avLst/>
          </a:prstGeom>
          <a:noFill/>
          <a:ln w="9525">
            <a:noFill/>
            <a:miter lim="800000"/>
            <a:headEnd/>
            <a:tailEnd/>
          </a:ln>
        </p:spPr>
      </p:pic>
      <p:sp>
        <p:nvSpPr>
          <p:cNvPr id="35844" name="TextBox 5"/>
          <p:cNvSpPr txBox="1">
            <a:spLocks noChangeArrowheads="1"/>
          </p:cNvSpPr>
          <p:nvPr/>
        </p:nvSpPr>
        <p:spPr bwMode="auto">
          <a:xfrm>
            <a:off x="0" y="4549775"/>
            <a:ext cx="7929563" cy="3416300"/>
          </a:xfrm>
          <a:prstGeom prst="rect">
            <a:avLst/>
          </a:prstGeom>
          <a:noFill/>
          <a:ln w="9525">
            <a:noFill/>
            <a:miter lim="800000"/>
            <a:headEnd/>
            <a:tailEnd/>
          </a:ln>
        </p:spPr>
        <p:txBody>
          <a:bodyPr>
            <a:spAutoFit/>
          </a:bodyPr>
          <a:lstStyle/>
          <a:p>
            <a:r>
              <a:rPr lang="sk-SK"/>
              <a:t> </a:t>
            </a:r>
            <a:r>
              <a:rPr lang="sk-SK">
                <a:latin typeface="Arial Black" pitchFamily="34" charset="0"/>
              </a:rPr>
              <a:t>Zdroje:</a:t>
            </a:r>
            <a:r>
              <a:rPr lang="sk-SK"/>
              <a:t/>
            </a:r>
            <a:br>
              <a:rPr lang="sk-SK"/>
            </a:br>
            <a:r>
              <a:rPr lang="sk-SK">
                <a:solidFill>
                  <a:srgbClr val="FF0000"/>
                </a:solidFill>
              </a:rPr>
              <a:t> http://www.sonycreativesoftware.com</a:t>
            </a:r>
          </a:p>
          <a:p>
            <a:r>
              <a:rPr lang="sk-SK">
                <a:solidFill>
                  <a:srgbClr val="FF0000"/>
                </a:solidFill>
              </a:rPr>
              <a:t> http://www.autodesk.com</a:t>
            </a:r>
          </a:p>
          <a:p>
            <a:r>
              <a:rPr lang="sk-SK">
                <a:solidFill>
                  <a:srgbClr val="FF0000"/>
                </a:solidFill>
              </a:rPr>
              <a:t> http://www.windows.com</a:t>
            </a:r>
            <a:r>
              <a:rPr lang="sk-SK"/>
              <a:t/>
            </a:r>
            <a:br>
              <a:rPr lang="sk-SK"/>
            </a:br>
            <a:r>
              <a:rPr lang="sk-SK"/>
              <a:t> http://www.google.sk</a:t>
            </a:r>
            <a:br>
              <a:rPr lang="sk-SK"/>
            </a:br>
            <a:r>
              <a:rPr lang="sk-SK">
                <a:solidFill>
                  <a:srgbClr val="FFFFFF"/>
                </a:solidFill>
              </a:rPr>
              <a:t> http://www.youtube.com</a:t>
            </a:r>
            <a:br>
              <a:rPr lang="sk-SK">
                <a:solidFill>
                  <a:srgbClr val="FFFFFF"/>
                </a:solidFill>
              </a:rPr>
            </a:br>
            <a:r>
              <a:rPr lang="sk-SK"/>
              <a:t> http://www.cvcdomino.sk</a:t>
            </a:r>
          </a:p>
          <a:p>
            <a:endParaRPr lang="sk-SK"/>
          </a:p>
          <a:p>
            <a:endParaRPr lang="sk-SK"/>
          </a:p>
          <a:p>
            <a:r>
              <a:rPr lang="sk-SK"/>
              <a:t/>
            </a:r>
            <a:br>
              <a:rPr lang="sk-SK"/>
            </a:br>
            <a:endParaRPr lang="sk-SK"/>
          </a:p>
          <a:p>
            <a:endParaRPr lang="sk-SK"/>
          </a:p>
        </p:txBody>
      </p:sp>
      <p:sp>
        <p:nvSpPr>
          <p:cNvPr id="7" name="TextBox 6"/>
          <p:cNvSpPr txBox="1"/>
          <p:nvPr/>
        </p:nvSpPr>
        <p:spPr>
          <a:xfrm>
            <a:off x="6048281" y="6488668"/>
            <a:ext cx="3095719"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fontAlgn="auto">
              <a:spcBef>
                <a:spcPts val="0"/>
              </a:spcBef>
              <a:spcAft>
                <a:spcPts val="0"/>
              </a:spcAft>
              <a:defRPr/>
            </a:pPr>
            <a:r>
              <a:rPr lang="sk-SK" dirty="0"/>
              <a:t>Kežmarská 30, Dominik Bari</a:t>
            </a:r>
          </a:p>
        </p:txBody>
      </p:sp>
      <p:sp>
        <p:nvSpPr>
          <p:cNvPr id="8" name="Rectangle 7"/>
          <p:cNvSpPr/>
          <p:nvPr/>
        </p:nvSpPr>
        <p:spPr>
          <a:xfrm>
            <a:off x="1000100" y="1928802"/>
            <a:ext cx="3929090" cy="1015663"/>
          </a:xfrm>
          <a:prstGeom prst="rect">
            <a:avLst/>
          </a:prstGeom>
          <a:noFill/>
        </p:spPr>
        <p:txBody>
          <a:bodyPr>
            <a:spAutoFit/>
          </a:bodyPr>
          <a:lstStyle/>
          <a:p>
            <a:pPr algn="ctr" fontAlgn="auto">
              <a:spcBef>
                <a:spcPts val="0"/>
              </a:spcBef>
              <a:spcAft>
                <a:spcPts val="0"/>
              </a:spcAft>
              <a:defRPr/>
            </a:pPr>
            <a:r>
              <a:rPr lang="sk-SK"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Koniec</a:t>
            </a:r>
            <a:endPar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3" descr="C:\Users\PC1\Desktop\Moviemaking\Arrow-right.png"/>
          <p:cNvPicPr>
            <a:picLocks noChangeAspect="1" noChangeArrowheads="1"/>
          </p:cNvPicPr>
          <p:nvPr/>
        </p:nvPicPr>
        <p:blipFill>
          <a:blip r:embed="rId2"/>
          <a:srcRect/>
          <a:stretch>
            <a:fillRect/>
          </a:stretch>
        </p:blipFill>
        <p:spPr bwMode="auto">
          <a:xfrm>
            <a:off x="7143750" y="5722938"/>
            <a:ext cx="1857375" cy="1135062"/>
          </a:xfrm>
          <a:prstGeom prst="rect">
            <a:avLst/>
          </a:prstGeom>
          <a:noFill/>
          <a:ln w="9525">
            <a:noFill/>
            <a:miter lim="800000"/>
            <a:headEnd/>
            <a:tailEnd/>
          </a:ln>
        </p:spPr>
      </p:pic>
      <p:pic>
        <p:nvPicPr>
          <p:cNvPr id="16386" name="Picture 9" descr="C:\Users\PC1\Desktop\Moviemaking\moviemaker.png"/>
          <p:cNvPicPr>
            <a:picLocks noChangeAspect="1" noChangeArrowheads="1"/>
          </p:cNvPicPr>
          <p:nvPr/>
        </p:nvPicPr>
        <p:blipFill>
          <a:blip r:embed="rId3"/>
          <a:srcRect/>
          <a:stretch>
            <a:fillRect/>
          </a:stretch>
        </p:blipFill>
        <p:spPr bwMode="auto">
          <a:xfrm>
            <a:off x="1000125" y="285750"/>
            <a:ext cx="1071563" cy="1071563"/>
          </a:xfrm>
          <a:prstGeom prst="rect">
            <a:avLst/>
          </a:prstGeom>
          <a:noFill/>
          <a:ln w="9525">
            <a:noFill/>
            <a:miter lim="800000"/>
            <a:headEnd/>
            <a:tailEnd/>
          </a:ln>
        </p:spPr>
      </p:pic>
      <p:sp>
        <p:nvSpPr>
          <p:cNvPr id="16387" name="Rectangle 11"/>
          <p:cNvSpPr>
            <a:spLocks noChangeArrowheads="1"/>
          </p:cNvSpPr>
          <p:nvPr/>
        </p:nvSpPr>
        <p:spPr bwMode="auto">
          <a:xfrm>
            <a:off x="1857375" y="642938"/>
            <a:ext cx="4646613" cy="523875"/>
          </a:xfrm>
          <a:prstGeom prst="rect">
            <a:avLst/>
          </a:prstGeom>
          <a:noFill/>
          <a:ln w="9525">
            <a:noFill/>
            <a:miter lim="800000"/>
            <a:headEnd/>
            <a:tailEnd/>
          </a:ln>
        </p:spPr>
        <p:txBody>
          <a:bodyPr>
            <a:spAutoFit/>
          </a:bodyPr>
          <a:lstStyle/>
          <a:p>
            <a:r>
              <a:rPr lang="sk-SK" sz="2800">
                <a:latin typeface="Aharoni"/>
                <a:ea typeface="Aharoni"/>
                <a:cs typeface="Aharoni"/>
              </a:rPr>
              <a:t>Windows movie maker </a:t>
            </a:r>
          </a:p>
        </p:txBody>
      </p:sp>
      <p:sp>
        <p:nvSpPr>
          <p:cNvPr id="15" name="TextBox 14"/>
          <p:cNvSpPr txBox="1"/>
          <p:nvPr/>
        </p:nvSpPr>
        <p:spPr>
          <a:xfrm>
            <a:off x="571472" y="5143512"/>
            <a:ext cx="4357283" cy="553998"/>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fontAlgn="auto">
              <a:spcBef>
                <a:spcPts val="0"/>
              </a:spcBef>
              <a:spcAft>
                <a:spcPts val="0"/>
              </a:spcAft>
              <a:defRPr/>
            </a:pPr>
            <a:r>
              <a:rPr lang="sk-SK" sz="1500" dirty="0"/>
              <a:t>V tomto programe máme k dispozícii 49 rôznych </a:t>
            </a:r>
            <a:br>
              <a:rPr lang="sk-SK" sz="1500" dirty="0"/>
            </a:br>
            <a:r>
              <a:rPr lang="sk-SK" sz="1500" dirty="0"/>
              <a:t>efektov a 51 navzájom odlišných prechodov.</a:t>
            </a:r>
          </a:p>
        </p:txBody>
      </p:sp>
      <p:sp>
        <p:nvSpPr>
          <p:cNvPr id="16391" name="TextBox 15"/>
          <p:cNvSpPr txBox="1">
            <a:spLocks noChangeArrowheads="1"/>
          </p:cNvSpPr>
          <p:nvPr/>
        </p:nvSpPr>
        <p:spPr bwMode="auto">
          <a:xfrm>
            <a:off x="3786188" y="1000125"/>
            <a:ext cx="1450975" cy="323850"/>
          </a:xfrm>
          <a:prstGeom prst="rect">
            <a:avLst/>
          </a:prstGeom>
          <a:noFill/>
          <a:ln w="9525">
            <a:noFill/>
            <a:miter lim="800000"/>
            <a:headEnd/>
            <a:tailEnd/>
          </a:ln>
        </p:spPr>
        <p:txBody>
          <a:bodyPr wrap="none">
            <a:spAutoFit/>
          </a:bodyPr>
          <a:lstStyle/>
          <a:p>
            <a:r>
              <a:rPr lang="sk-SK" sz="1500">
                <a:latin typeface="BankGothic Md BT"/>
              </a:rPr>
              <a:t>O programe</a:t>
            </a:r>
          </a:p>
        </p:txBody>
      </p:sp>
      <p:pic>
        <p:nvPicPr>
          <p:cNvPr id="16392" name="Picture 2"/>
          <p:cNvPicPr>
            <a:picLocks noChangeAspect="1" noChangeArrowheads="1"/>
          </p:cNvPicPr>
          <p:nvPr/>
        </p:nvPicPr>
        <p:blipFill>
          <a:blip r:embed="rId4"/>
          <a:srcRect/>
          <a:stretch>
            <a:fillRect/>
          </a:stretch>
        </p:blipFill>
        <p:spPr bwMode="auto">
          <a:xfrm>
            <a:off x="571500" y="3500438"/>
            <a:ext cx="1931988" cy="1500187"/>
          </a:xfrm>
          <a:prstGeom prst="rect">
            <a:avLst/>
          </a:prstGeom>
          <a:noFill/>
          <a:ln w="9525">
            <a:noFill/>
            <a:miter lim="800000"/>
            <a:headEnd/>
            <a:tailEnd/>
          </a:ln>
        </p:spPr>
      </p:pic>
      <p:pic>
        <p:nvPicPr>
          <p:cNvPr id="16393" name="Picture 3"/>
          <p:cNvPicPr>
            <a:picLocks noChangeAspect="1" noChangeArrowheads="1"/>
          </p:cNvPicPr>
          <p:nvPr/>
        </p:nvPicPr>
        <p:blipFill>
          <a:blip r:embed="rId5"/>
          <a:srcRect/>
          <a:stretch>
            <a:fillRect/>
          </a:stretch>
        </p:blipFill>
        <p:spPr bwMode="auto">
          <a:xfrm>
            <a:off x="2714625" y="3500438"/>
            <a:ext cx="1928813" cy="1500187"/>
          </a:xfrm>
          <a:prstGeom prst="rect">
            <a:avLst/>
          </a:prstGeom>
          <a:noFill/>
          <a:ln w="9525">
            <a:noFill/>
            <a:miter lim="800000"/>
            <a:headEnd/>
            <a:tailEnd/>
          </a:ln>
        </p:spPr>
      </p:pic>
      <p:pic>
        <p:nvPicPr>
          <p:cNvPr id="2052" name="Picture 4"/>
          <p:cNvPicPr>
            <a:picLocks noChangeAspect="1" noChangeArrowheads="1"/>
          </p:cNvPicPr>
          <p:nvPr/>
        </p:nvPicPr>
        <p:blipFill>
          <a:blip r:embed="rId6"/>
          <a:srcRect/>
          <a:stretch>
            <a:fillRect/>
          </a:stretch>
        </p:blipFill>
        <p:spPr bwMode="auto">
          <a:xfrm>
            <a:off x="7143750" y="1500188"/>
            <a:ext cx="1189038" cy="1000125"/>
          </a:xfrm>
          <a:prstGeom prst="rect">
            <a:avLst/>
          </a:prstGeom>
          <a:ln>
            <a:headEnd/>
            <a:tailEnd/>
          </a:ln>
        </p:spPr>
        <p:style>
          <a:lnRef idx="2">
            <a:schemeClr val="accent6"/>
          </a:lnRef>
          <a:fillRef idx="1">
            <a:schemeClr val="lt1"/>
          </a:fillRef>
          <a:effectRef idx="0">
            <a:schemeClr val="accent6"/>
          </a:effectRef>
          <a:fontRef idx="minor">
            <a:schemeClr val="dk1"/>
          </a:fontRef>
        </p:style>
      </p:pic>
      <p:pic>
        <p:nvPicPr>
          <p:cNvPr id="2054" name="Picture 6"/>
          <p:cNvPicPr>
            <a:picLocks noChangeAspect="1" noChangeArrowheads="1"/>
          </p:cNvPicPr>
          <p:nvPr/>
        </p:nvPicPr>
        <p:blipFill>
          <a:blip r:embed="rId7"/>
          <a:srcRect/>
          <a:stretch>
            <a:fillRect/>
          </a:stretch>
        </p:blipFill>
        <p:spPr bwMode="auto">
          <a:xfrm>
            <a:off x="6429375" y="2214563"/>
            <a:ext cx="1214438" cy="973137"/>
          </a:xfrm>
          <a:prstGeom prst="rect">
            <a:avLst/>
          </a:prstGeom>
          <a:ln>
            <a:headEnd/>
            <a:tailEnd/>
          </a:ln>
        </p:spPr>
        <p:style>
          <a:lnRef idx="2">
            <a:schemeClr val="accent6"/>
          </a:lnRef>
          <a:fillRef idx="1">
            <a:schemeClr val="lt1"/>
          </a:fillRef>
          <a:effectRef idx="0">
            <a:schemeClr val="accent6"/>
          </a:effectRef>
          <a:fontRef idx="minor">
            <a:schemeClr val="dk1"/>
          </a:fontRef>
        </p:style>
      </p:pic>
      <p:pic>
        <p:nvPicPr>
          <p:cNvPr id="2055" name="Picture 7"/>
          <p:cNvPicPr>
            <a:picLocks noChangeAspect="1" noChangeArrowheads="1"/>
          </p:cNvPicPr>
          <p:nvPr/>
        </p:nvPicPr>
        <p:blipFill>
          <a:blip r:embed="rId8"/>
          <a:srcRect/>
          <a:stretch>
            <a:fillRect/>
          </a:stretch>
        </p:blipFill>
        <p:spPr bwMode="auto">
          <a:xfrm>
            <a:off x="5572125" y="2857500"/>
            <a:ext cx="1308100" cy="1071563"/>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26" name="TextBox 25"/>
          <p:cNvSpPr txBox="1"/>
          <p:nvPr/>
        </p:nvSpPr>
        <p:spPr>
          <a:xfrm>
            <a:off x="571472" y="2357430"/>
            <a:ext cx="3597460" cy="1015663"/>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a:defRPr/>
            </a:pPr>
            <a:r>
              <a:rPr lang="sk-SK" sz="1500">
                <a:solidFill>
                  <a:srgbClr val="FFFFFF"/>
                </a:solidFill>
              </a:rPr>
              <a:t>Je to jednoduchý program, </a:t>
            </a:r>
            <a:br>
              <a:rPr lang="sk-SK" sz="1500">
                <a:solidFill>
                  <a:srgbClr val="FFFFFF"/>
                </a:solidFill>
              </a:rPr>
            </a:br>
            <a:r>
              <a:rPr lang="sk-SK" sz="1500">
                <a:solidFill>
                  <a:srgbClr val="FFFFFF"/>
                </a:solidFill>
              </a:rPr>
              <a:t>ktorý je zabudovaný v každom počítači. </a:t>
            </a:r>
            <a:br>
              <a:rPr lang="sk-SK" sz="1500">
                <a:solidFill>
                  <a:srgbClr val="FFFFFF"/>
                </a:solidFill>
              </a:rPr>
            </a:br>
            <a:r>
              <a:rPr lang="sk-SK" sz="1500">
                <a:solidFill>
                  <a:srgbClr val="FFFFFF"/>
                </a:solidFill>
              </a:rPr>
              <a:t>Program je určený na jednoduché</a:t>
            </a:r>
            <a:br>
              <a:rPr lang="sk-SK" sz="1500">
                <a:solidFill>
                  <a:srgbClr val="FFFFFF"/>
                </a:solidFill>
              </a:rPr>
            </a:br>
            <a:r>
              <a:rPr lang="sk-SK" sz="1500">
                <a:solidFill>
                  <a:srgbClr val="FFFFFF"/>
                </a:solidFill>
              </a:rPr>
              <a:t>úpravy videa (titulky, základné efekty).</a:t>
            </a:r>
          </a:p>
        </p:txBody>
      </p:sp>
      <p:pic>
        <p:nvPicPr>
          <p:cNvPr id="16400" name="Picture 2" descr="C:\Users\PC1\Desktop\prezentacia\Moviemaking\tlacitko stiahnut demo verziu programu.jpg">
            <a:hlinkClick r:id="rId9"/>
          </p:cNvPr>
          <p:cNvPicPr>
            <a:picLocks noChangeAspect="1" noChangeArrowheads="1"/>
          </p:cNvPicPr>
          <p:nvPr/>
        </p:nvPicPr>
        <p:blipFill>
          <a:blip r:embed="rId10"/>
          <a:srcRect/>
          <a:stretch>
            <a:fillRect/>
          </a:stretch>
        </p:blipFill>
        <p:spPr bwMode="auto">
          <a:xfrm>
            <a:off x="0" y="0"/>
            <a:ext cx="2786063" cy="374650"/>
          </a:xfrm>
          <a:prstGeom prst="rect">
            <a:avLst/>
          </a:prstGeom>
          <a:noFill/>
          <a:ln w="9525">
            <a:noFill/>
            <a:miter lim="800000"/>
            <a:headEnd/>
            <a:tailEnd/>
          </a:ln>
        </p:spPr>
      </p:pic>
      <p:sp>
        <p:nvSpPr>
          <p:cNvPr id="16401" name="TextBox 16"/>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9" descr="C:\Users\PC1\Desktop\Moviemaking\moviemaker.png"/>
          <p:cNvPicPr>
            <a:picLocks noChangeAspect="1" noChangeArrowheads="1"/>
          </p:cNvPicPr>
          <p:nvPr/>
        </p:nvPicPr>
        <p:blipFill>
          <a:blip r:embed="rId2"/>
          <a:srcRect/>
          <a:stretch>
            <a:fillRect/>
          </a:stretch>
        </p:blipFill>
        <p:spPr bwMode="auto">
          <a:xfrm>
            <a:off x="1000125" y="285750"/>
            <a:ext cx="1071563" cy="1071563"/>
          </a:xfrm>
          <a:prstGeom prst="rect">
            <a:avLst/>
          </a:prstGeom>
          <a:noFill/>
          <a:ln w="9525">
            <a:noFill/>
            <a:miter lim="800000"/>
            <a:headEnd/>
            <a:tailEnd/>
          </a:ln>
        </p:spPr>
      </p:pic>
      <p:sp>
        <p:nvSpPr>
          <p:cNvPr id="17410" name="Rectangle 4"/>
          <p:cNvSpPr>
            <a:spLocks noChangeArrowheads="1"/>
          </p:cNvSpPr>
          <p:nvPr/>
        </p:nvSpPr>
        <p:spPr bwMode="auto">
          <a:xfrm>
            <a:off x="1857375" y="642938"/>
            <a:ext cx="4646613" cy="523875"/>
          </a:xfrm>
          <a:prstGeom prst="rect">
            <a:avLst/>
          </a:prstGeom>
          <a:noFill/>
          <a:ln w="9525">
            <a:noFill/>
            <a:miter lim="800000"/>
            <a:headEnd/>
            <a:tailEnd/>
          </a:ln>
        </p:spPr>
        <p:txBody>
          <a:bodyPr>
            <a:spAutoFit/>
          </a:bodyPr>
          <a:lstStyle/>
          <a:p>
            <a:r>
              <a:rPr lang="sk-SK" sz="2800">
                <a:latin typeface="Aharoni"/>
                <a:ea typeface="Aharoni"/>
                <a:cs typeface="Aharoni"/>
              </a:rPr>
              <a:t>Windows movie maker </a:t>
            </a:r>
          </a:p>
        </p:txBody>
      </p:sp>
      <p:sp>
        <p:nvSpPr>
          <p:cNvPr id="17411" name="TextBox 5"/>
          <p:cNvSpPr txBox="1">
            <a:spLocks noChangeArrowheads="1"/>
          </p:cNvSpPr>
          <p:nvPr/>
        </p:nvSpPr>
        <p:spPr bwMode="auto">
          <a:xfrm>
            <a:off x="3786188" y="1000125"/>
            <a:ext cx="1017587" cy="323850"/>
          </a:xfrm>
          <a:prstGeom prst="rect">
            <a:avLst/>
          </a:prstGeom>
          <a:noFill/>
          <a:ln w="9525">
            <a:noFill/>
            <a:miter lim="800000"/>
            <a:headEnd/>
            <a:tailEnd/>
          </a:ln>
        </p:spPr>
        <p:txBody>
          <a:bodyPr wrap="none">
            <a:spAutoFit/>
          </a:bodyPr>
          <a:lstStyle/>
          <a:p>
            <a:r>
              <a:rPr lang="sk-SK" sz="1500">
                <a:latin typeface="BankGothic Md BT"/>
              </a:rPr>
              <a:t>základy</a:t>
            </a:r>
          </a:p>
        </p:txBody>
      </p:sp>
      <p:pic>
        <p:nvPicPr>
          <p:cNvPr id="17412" name="Picture 2"/>
          <p:cNvPicPr>
            <a:picLocks noChangeAspect="1" noChangeArrowheads="1"/>
          </p:cNvPicPr>
          <p:nvPr/>
        </p:nvPicPr>
        <p:blipFill>
          <a:blip r:embed="rId3"/>
          <a:srcRect/>
          <a:stretch>
            <a:fillRect/>
          </a:stretch>
        </p:blipFill>
        <p:spPr bwMode="auto">
          <a:xfrm>
            <a:off x="357188" y="2071688"/>
            <a:ext cx="1914525" cy="3819525"/>
          </a:xfrm>
          <a:prstGeom prst="rect">
            <a:avLst/>
          </a:prstGeom>
          <a:noFill/>
          <a:ln w="9525">
            <a:noFill/>
            <a:miter lim="800000"/>
            <a:headEnd/>
            <a:tailEnd/>
          </a:ln>
        </p:spPr>
      </p:pic>
      <p:sp>
        <p:nvSpPr>
          <p:cNvPr id="50" name="TextBox 49"/>
          <p:cNvSpPr txBox="1"/>
          <p:nvPr/>
        </p:nvSpPr>
        <p:spPr>
          <a:xfrm>
            <a:off x="3929058" y="3357562"/>
            <a:ext cx="2714644" cy="101566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sk-SK" sz="1500" dirty="0"/>
              <a:t>Importovať médium</a:t>
            </a:r>
          </a:p>
          <a:p>
            <a:pPr fontAlgn="auto">
              <a:spcBef>
                <a:spcPts val="0"/>
              </a:spcBef>
              <a:spcAft>
                <a:spcPts val="0"/>
              </a:spcAft>
              <a:defRPr/>
            </a:pPr>
            <a:r>
              <a:rPr lang="sk-SK" sz="1500" dirty="0"/>
              <a:t>Efekty</a:t>
            </a:r>
            <a:br>
              <a:rPr lang="sk-SK" sz="1500" dirty="0"/>
            </a:br>
            <a:r>
              <a:rPr lang="sk-SK" sz="1500" dirty="0"/>
              <a:t>Prechody medzi zábermi</a:t>
            </a:r>
            <a:br>
              <a:rPr lang="sk-SK" sz="1500" dirty="0"/>
            </a:br>
            <a:r>
              <a:rPr lang="sk-SK" sz="1500" dirty="0"/>
              <a:t>Titulky a záverečné titulky</a:t>
            </a:r>
          </a:p>
        </p:txBody>
      </p:sp>
      <p:cxnSp>
        <p:nvCxnSpPr>
          <p:cNvPr id="54" name="Straight Arrow Connector 53"/>
          <p:cNvCxnSpPr/>
          <p:nvPr/>
        </p:nvCxnSpPr>
        <p:spPr>
          <a:xfrm flipV="1">
            <a:off x="2000232" y="2357430"/>
            <a:ext cx="1785950" cy="2857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8" name="Straight Arrow Connector 57"/>
          <p:cNvCxnSpPr/>
          <p:nvPr/>
        </p:nvCxnSpPr>
        <p:spPr>
          <a:xfrm flipV="1">
            <a:off x="1000100" y="2643182"/>
            <a:ext cx="2786082" cy="2143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1" name="Straight Arrow Connector 60"/>
          <p:cNvCxnSpPr/>
          <p:nvPr/>
        </p:nvCxnSpPr>
        <p:spPr>
          <a:xfrm flipV="1">
            <a:off x="1142976" y="2857496"/>
            <a:ext cx="2643206" cy="1428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3" name="Straight Arrow Connector 62"/>
          <p:cNvCxnSpPr/>
          <p:nvPr/>
        </p:nvCxnSpPr>
        <p:spPr>
          <a:xfrm flipV="1">
            <a:off x="1428728" y="3071810"/>
            <a:ext cx="2357454" cy="1428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5" name="Straight Arrow Connector 64"/>
          <p:cNvCxnSpPr/>
          <p:nvPr/>
        </p:nvCxnSpPr>
        <p:spPr>
          <a:xfrm flipV="1">
            <a:off x="1571604" y="3500438"/>
            <a:ext cx="2214578"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7" name="Straight Arrow Connector 66"/>
          <p:cNvCxnSpPr/>
          <p:nvPr/>
        </p:nvCxnSpPr>
        <p:spPr>
          <a:xfrm flipV="1">
            <a:off x="1214414" y="3714752"/>
            <a:ext cx="2571768"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9" name="Straight Arrow Connector 68"/>
          <p:cNvCxnSpPr/>
          <p:nvPr/>
        </p:nvCxnSpPr>
        <p:spPr>
          <a:xfrm>
            <a:off x="1285852" y="4000504"/>
            <a:ext cx="250033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1" name="Straight Arrow Connector 70"/>
          <p:cNvCxnSpPr/>
          <p:nvPr/>
        </p:nvCxnSpPr>
        <p:spPr>
          <a:xfrm>
            <a:off x="1571604" y="4214818"/>
            <a:ext cx="221457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2" name="TextBox 71"/>
          <p:cNvSpPr txBox="1"/>
          <p:nvPr/>
        </p:nvSpPr>
        <p:spPr>
          <a:xfrm>
            <a:off x="3929058" y="4500570"/>
            <a:ext cx="2714644" cy="124649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sk-SK" sz="1500">
                <a:solidFill>
                  <a:srgbClr val="FFFFFF"/>
                </a:solidFill>
              </a:rPr>
              <a:t>Uložiť video do počítača</a:t>
            </a:r>
            <a:br>
              <a:rPr lang="sk-SK" sz="1500">
                <a:solidFill>
                  <a:srgbClr val="FFFFFF"/>
                </a:solidFill>
              </a:rPr>
            </a:br>
            <a:r>
              <a:rPr lang="sk-SK" sz="1500">
                <a:solidFill>
                  <a:srgbClr val="FFFFFF"/>
                </a:solidFill>
              </a:rPr>
              <a:t>Uložiť video na DVD</a:t>
            </a:r>
            <a:br>
              <a:rPr lang="sk-SK" sz="1500">
                <a:solidFill>
                  <a:srgbClr val="FFFFFF"/>
                </a:solidFill>
              </a:rPr>
            </a:br>
            <a:r>
              <a:rPr lang="sk-SK" sz="1500">
                <a:solidFill>
                  <a:srgbClr val="FFFFFF"/>
                </a:solidFill>
              </a:rPr>
              <a:t>Uložiť video na CD</a:t>
            </a:r>
            <a:br>
              <a:rPr lang="sk-SK" sz="1500">
                <a:solidFill>
                  <a:srgbClr val="FFFFFF"/>
                </a:solidFill>
              </a:rPr>
            </a:br>
            <a:r>
              <a:rPr lang="sk-SK" sz="1500">
                <a:solidFill>
                  <a:srgbClr val="FFFFFF"/>
                </a:solidFill>
              </a:rPr>
              <a:t>Poslať video E-mailom</a:t>
            </a:r>
            <a:br>
              <a:rPr lang="sk-SK" sz="1500">
                <a:solidFill>
                  <a:srgbClr val="FFFFFF"/>
                </a:solidFill>
              </a:rPr>
            </a:br>
            <a:r>
              <a:rPr lang="sk-SK" sz="1500">
                <a:solidFill>
                  <a:srgbClr val="FFFFFF"/>
                </a:solidFill>
              </a:rPr>
              <a:t>Uložiť video na videokameru</a:t>
            </a:r>
          </a:p>
        </p:txBody>
      </p:sp>
      <p:cxnSp>
        <p:nvCxnSpPr>
          <p:cNvPr id="74" name="Straight Arrow Connector 73"/>
          <p:cNvCxnSpPr/>
          <p:nvPr/>
        </p:nvCxnSpPr>
        <p:spPr>
          <a:xfrm>
            <a:off x="1500166" y="4643446"/>
            <a:ext cx="228601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6" name="Straight Arrow Connector 75"/>
          <p:cNvCxnSpPr/>
          <p:nvPr/>
        </p:nvCxnSpPr>
        <p:spPr>
          <a:xfrm>
            <a:off x="1000100" y="4857760"/>
            <a:ext cx="278608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8" name="Straight Arrow Connector 77"/>
          <p:cNvCxnSpPr/>
          <p:nvPr/>
        </p:nvCxnSpPr>
        <p:spPr>
          <a:xfrm>
            <a:off x="1500166" y="5000636"/>
            <a:ext cx="2286016" cy="71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0" name="Straight Arrow Connector 79"/>
          <p:cNvCxnSpPr/>
          <p:nvPr/>
        </p:nvCxnSpPr>
        <p:spPr>
          <a:xfrm>
            <a:off x="1214414" y="5214950"/>
            <a:ext cx="2571768"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2" name="Straight Arrow Connector 81"/>
          <p:cNvCxnSpPr/>
          <p:nvPr/>
        </p:nvCxnSpPr>
        <p:spPr>
          <a:xfrm>
            <a:off x="1785918" y="5429264"/>
            <a:ext cx="2000264"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7432" name="Picture 13" descr="C:\Users\PC1\Desktop\Moviemaking\Arrow-right.png"/>
          <p:cNvPicPr>
            <a:picLocks noChangeAspect="1" noChangeArrowheads="1"/>
          </p:cNvPicPr>
          <p:nvPr/>
        </p:nvPicPr>
        <p:blipFill>
          <a:blip r:embed="rId4"/>
          <a:srcRect/>
          <a:stretch>
            <a:fillRect/>
          </a:stretch>
        </p:blipFill>
        <p:spPr bwMode="auto">
          <a:xfrm>
            <a:off x="7143750" y="5722938"/>
            <a:ext cx="1857375" cy="1135062"/>
          </a:xfrm>
          <a:prstGeom prst="rect">
            <a:avLst/>
          </a:prstGeom>
          <a:noFill/>
          <a:ln w="9525">
            <a:noFill/>
            <a:miter lim="800000"/>
            <a:headEnd/>
            <a:tailEnd/>
          </a:ln>
        </p:spPr>
      </p:pic>
      <p:sp>
        <p:nvSpPr>
          <p:cNvPr id="86" name="TextBox 85"/>
          <p:cNvSpPr txBox="1"/>
          <p:nvPr/>
        </p:nvSpPr>
        <p:spPr>
          <a:xfrm>
            <a:off x="428596" y="1643050"/>
            <a:ext cx="1774845"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fontAlgn="auto">
              <a:spcBef>
                <a:spcPts val="0"/>
              </a:spcBef>
              <a:spcAft>
                <a:spcPts val="0"/>
              </a:spcAft>
              <a:defRPr/>
            </a:pPr>
            <a:r>
              <a:rPr lang="sk-SK" dirty="0"/>
              <a:t>Pracovný panel</a:t>
            </a:r>
          </a:p>
        </p:txBody>
      </p:sp>
      <p:sp>
        <p:nvSpPr>
          <p:cNvPr id="37" name="TextBox 36"/>
          <p:cNvSpPr txBox="1"/>
          <p:nvPr/>
        </p:nvSpPr>
        <p:spPr>
          <a:xfrm>
            <a:off x="3929058" y="2214554"/>
            <a:ext cx="2714644" cy="101566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sk-SK" sz="1500">
                <a:solidFill>
                  <a:srgbClr val="FFFFFF"/>
                </a:solidFill>
              </a:rPr>
              <a:t>Vložiť súbor s videokamery</a:t>
            </a:r>
            <a:br>
              <a:rPr lang="sk-SK" sz="1500">
                <a:solidFill>
                  <a:srgbClr val="FFFFFF"/>
                </a:solidFill>
              </a:rPr>
            </a:br>
            <a:r>
              <a:rPr lang="sk-SK" sz="1500">
                <a:solidFill>
                  <a:srgbClr val="FFFFFF"/>
                </a:solidFill>
              </a:rPr>
              <a:t>Vložiť video</a:t>
            </a:r>
            <a:br>
              <a:rPr lang="sk-SK" sz="1500">
                <a:solidFill>
                  <a:srgbClr val="FFFFFF"/>
                </a:solidFill>
              </a:rPr>
            </a:br>
            <a:r>
              <a:rPr lang="sk-SK" sz="1500">
                <a:solidFill>
                  <a:srgbClr val="FFFFFF"/>
                </a:solidFill>
              </a:rPr>
              <a:t>Vložiť obrázok</a:t>
            </a:r>
            <a:br>
              <a:rPr lang="sk-SK" sz="1500">
                <a:solidFill>
                  <a:srgbClr val="FFFFFF"/>
                </a:solidFill>
              </a:rPr>
            </a:br>
            <a:r>
              <a:rPr lang="sk-SK" sz="1500">
                <a:solidFill>
                  <a:srgbClr val="FFFFFF"/>
                </a:solidFill>
              </a:rPr>
              <a:t>Vložiť zvuk alebo hudbu</a:t>
            </a:r>
          </a:p>
        </p:txBody>
      </p:sp>
      <p:sp>
        <p:nvSpPr>
          <p:cNvPr id="17439" name="TextBox 50"/>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214313" y="1785938"/>
            <a:ext cx="1803400" cy="1071562"/>
          </a:xfrm>
          <a:prstGeom prst="rect">
            <a:avLst/>
          </a:prstGeom>
          <a:noFill/>
          <a:ln w="9525">
            <a:noFill/>
            <a:miter lim="800000"/>
            <a:headEnd/>
            <a:tailEnd/>
          </a:ln>
        </p:spPr>
      </p:pic>
      <p:pic>
        <p:nvPicPr>
          <p:cNvPr id="18434" name="Picture 9" descr="C:\Users\PC1\Desktop\Moviemaking\moviemaker.png"/>
          <p:cNvPicPr>
            <a:picLocks noChangeAspect="1" noChangeArrowheads="1"/>
          </p:cNvPicPr>
          <p:nvPr/>
        </p:nvPicPr>
        <p:blipFill>
          <a:blip r:embed="rId3"/>
          <a:srcRect/>
          <a:stretch>
            <a:fillRect/>
          </a:stretch>
        </p:blipFill>
        <p:spPr bwMode="auto">
          <a:xfrm>
            <a:off x="1000125" y="285750"/>
            <a:ext cx="1071563" cy="1071563"/>
          </a:xfrm>
          <a:prstGeom prst="rect">
            <a:avLst/>
          </a:prstGeom>
          <a:noFill/>
          <a:ln w="9525">
            <a:noFill/>
            <a:miter lim="800000"/>
            <a:headEnd/>
            <a:tailEnd/>
          </a:ln>
        </p:spPr>
      </p:pic>
      <p:sp>
        <p:nvSpPr>
          <p:cNvPr id="18435" name="Rectangle 6"/>
          <p:cNvSpPr>
            <a:spLocks noChangeArrowheads="1"/>
          </p:cNvSpPr>
          <p:nvPr/>
        </p:nvSpPr>
        <p:spPr bwMode="auto">
          <a:xfrm>
            <a:off x="1857375" y="642938"/>
            <a:ext cx="4646613" cy="523875"/>
          </a:xfrm>
          <a:prstGeom prst="rect">
            <a:avLst/>
          </a:prstGeom>
          <a:noFill/>
          <a:ln w="9525">
            <a:noFill/>
            <a:miter lim="800000"/>
            <a:headEnd/>
            <a:tailEnd/>
          </a:ln>
        </p:spPr>
        <p:txBody>
          <a:bodyPr>
            <a:spAutoFit/>
          </a:bodyPr>
          <a:lstStyle/>
          <a:p>
            <a:r>
              <a:rPr lang="sk-SK" sz="2800">
                <a:latin typeface="Aharoni"/>
                <a:ea typeface="Aharoni"/>
                <a:cs typeface="Aharoni"/>
              </a:rPr>
              <a:t>Windows movie maker </a:t>
            </a:r>
          </a:p>
        </p:txBody>
      </p:sp>
      <p:sp>
        <p:nvSpPr>
          <p:cNvPr id="18436" name="TextBox 7"/>
          <p:cNvSpPr txBox="1">
            <a:spLocks noChangeArrowheads="1"/>
          </p:cNvSpPr>
          <p:nvPr/>
        </p:nvSpPr>
        <p:spPr bwMode="auto">
          <a:xfrm>
            <a:off x="3786188" y="1000125"/>
            <a:ext cx="1017587" cy="323850"/>
          </a:xfrm>
          <a:prstGeom prst="rect">
            <a:avLst/>
          </a:prstGeom>
          <a:noFill/>
          <a:ln w="9525">
            <a:noFill/>
            <a:miter lim="800000"/>
            <a:headEnd/>
            <a:tailEnd/>
          </a:ln>
        </p:spPr>
        <p:txBody>
          <a:bodyPr wrap="none">
            <a:spAutoFit/>
          </a:bodyPr>
          <a:lstStyle/>
          <a:p>
            <a:r>
              <a:rPr lang="sk-SK" sz="1500">
                <a:latin typeface="BankGothic Md BT"/>
              </a:rPr>
              <a:t>základy</a:t>
            </a:r>
          </a:p>
        </p:txBody>
      </p:sp>
      <p:pic>
        <p:nvPicPr>
          <p:cNvPr id="18437" name="Picture 3"/>
          <p:cNvPicPr>
            <a:picLocks noChangeAspect="1" noChangeArrowheads="1"/>
          </p:cNvPicPr>
          <p:nvPr/>
        </p:nvPicPr>
        <p:blipFill>
          <a:blip r:embed="rId4"/>
          <a:srcRect/>
          <a:stretch>
            <a:fillRect/>
          </a:stretch>
        </p:blipFill>
        <p:spPr bwMode="auto">
          <a:xfrm>
            <a:off x="214313" y="3000375"/>
            <a:ext cx="3240087" cy="1500188"/>
          </a:xfrm>
          <a:prstGeom prst="rect">
            <a:avLst/>
          </a:prstGeom>
          <a:noFill/>
          <a:ln w="9525">
            <a:noFill/>
            <a:miter lim="800000"/>
            <a:headEnd/>
            <a:tailEnd/>
          </a:ln>
        </p:spPr>
      </p:pic>
      <p:pic>
        <p:nvPicPr>
          <p:cNvPr id="18438" name="Picture 5"/>
          <p:cNvPicPr>
            <a:picLocks noChangeAspect="1" noChangeArrowheads="1"/>
          </p:cNvPicPr>
          <p:nvPr/>
        </p:nvPicPr>
        <p:blipFill>
          <a:blip r:embed="rId5"/>
          <a:srcRect/>
          <a:stretch>
            <a:fillRect/>
          </a:stretch>
        </p:blipFill>
        <p:spPr bwMode="auto">
          <a:xfrm>
            <a:off x="4714875" y="1714500"/>
            <a:ext cx="2428875" cy="1289050"/>
          </a:xfrm>
          <a:prstGeom prst="rect">
            <a:avLst/>
          </a:prstGeom>
          <a:noFill/>
          <a:ln w="9525">
            <a:noFill/>
            <a:miter lim="800000"/>
            <a:headEnd/>
            <a:tailEnd/>
          </a:ln>
        </p:spPr>
      </p:pic>
      <p:pic>
        <p:nvPicPr>
          <p:cNvPr id="18439" name="Picture 13" descr="C:\Users\PC1\Desktop\Moviemaking\Arrow-right.png"/>
          <p:cNvPicPr>
            <a:picLocks noChangeAspect="1" noChangeArrowheads="1"/>
          </p:cNvPicPr>
          <p:nvPr/>
        </p:nvPicPr>
        <p:blipFill>
          <a:blip r:embed="rId6"/>
          <a:srcRect/>
          <a:stretch>
            <a:fillRect/>
          </a:stretch>
        </p:blipFill>
        <p:spPr bwMode="auto">
          <a:xfrm>
            <a:off x="7143750" y="5722938"/>
            <a:ext cx="1857375" cy="1135062"/>
          </a:xfrm>
          <a:prstGeom prst="rect">
            <a:avLst/>
          </a:prstGeom>
          <a:noFill/>
          <a:ln w="9525">
            <a:noFill/>
            <a:miter lim="800000"/>
            <a:headEnd/>
            <a:tailEnd/>
          </a:ln>
        </p:spPr>
      </p:pic>
      <p:pic>
        <p:nvPicPr>
          <p:cNvPr id="18440" name="Picture 6"/>
          <p:cNvPicPr>
            <a:picLocks noChangeAspect="1" noChangeArrowheads="1"/>
          </p:cNvPicPr>
          <p:nvPr/>
        </p:nvPicPr>
        <p:blipFill>
          <a:blip r:embed="rId7"/>
          <a:srcRect/>
          <a:stretch>
            <a:fillRect/>
          </a:stretch>
        </p:blipFill>
        <p:spPr bwMode="auto">
          <a:xfrm>
            <a:off x="4714875" y="3143250"/>
            <a:ext cx="2546350" cy="1214438"/>
          </a:xfrm>
          <a:prstGeom prst="rect">
            <a:avLst/>
          </a:prstGeom>
          <a:noFill/>
          <a:ln w="9525">
            <a:noFill/>
            <a:miter lim="800000"/>
            <a:headEnd/>
            <a:tailEnd/>
          </a:ln>
        </p:spPr>
      </p:pic>
      <p:cxnSp>
        <p:nvCxnSpPr>
          <p:cNvPr id="15" name="Straight Arrow Connector 14"/>
          <p:cNvCxnSpPr/>
          <p:nvPr/>
        </p:nvCxnSpPr>
        <p:spPr>
          <a:xfrm flipV="1">
            <a:off x="1500166" y="2786058"/>
            <a:ext cx="3000396" cy="11430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V="1">
            <a:off x="1500166" y="3929066"/>
            <a:ext cx="3071834"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4" name="Picture 4"/>
          <p:cNvPicPr>
            <a:picLocks noChangeAspect="1" noChangeArrowheads="1"/>
          </p:cNvPicPr>
          <p:nvPr/>
        </p:nvPicPr>
        <p:blipFill>
          <a:blip r:embed="rId8"/>
          <a:srcRect/>
          <a:stretch>
            <a:fillRect/>
          </a:stretch>
        </p:blipFill>
        <p:spPr bwMode="auto">
          <a:xfrm>
            <a:off x="142875" y="4643438"/>
            <a:ext cx="1643063" cy="1203325"/>
          </a:xfrm>
          <a:prstGeom prst="rect">
            <a:avLst/>
          </a:prstGeom>
          <a:ln>
            <a:headEnd/>
            <a:tailEnd/>
          </a:ln>
        </p:spPr>
        <p:style>
          <a:lnRef idx="2">
            <a:schemeClr val="accent6"/>
          </a:lnRef>
          <a:fillRef idx="1">
            <a:schemeClr val="lt1"/>
          </a:fillRef>
          <a:effectRef idx="0">
            <a:schemeClr val="accent6"/>
          </a:effectRef>
          <a:fontRef idx="minor">
            <a:schemeClr val="dk1"/>
          </a:fontRef>
        </p:style>
      </p:pic>
      <p:pic>
        <p:nvPicPr>
          <p:cNvPr id="26" name="Picture 7"/>
          <p:cNvPicPr>
            <a:picLocks noChangeAspect="1" noChangeArrowheads="1"/>
          </p:cNvPicPr>
          <p:nvPr/>
        </p:nvPicPr>
        <p:blipFill>
          <a:blip r:embed="rId9"/>
          <a:srcRect/>
          <a:stretch>
            <a:fillRect/>
          </a:stretch>
        </p:blipFill>
        <p:spPr bwMode="auto">
          <a:xfrm>
            <a:off x="1143000" y="5357813"/>
            <a:ext cx="1497013" cy="1173162"/>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27" name="TextBox 26"/>
          <p:cNvSpPr txBox="1"/>
          <p:nvPr/>
        </p:nvSpPr>
        <p:spPr>
          <a:xfrm>
            <a:off x="2214546" y="1785926"/>
            <a:ext cx="1785950" cy="101566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sk-SK" sz="1500" dirty="0"/>
              <a:t>Titulky môžeme vložiť na začiatok, na koniec alebo do prostred videa.</a:t>
            </a:r>
          </a:p>
        </p:txBody>
      </p:sp>
      <p:sp>
        <p:nvSpPr>
          <p:cNvPr id="28" name="TextBox 27"/>
          <p:cNvSpPr txBox="1"/>
          <p:nvPr/>
        </p:nvSpPr>
        <p:spPr>
          <a:xfrm>
            <a:off x="3929058" y="4643446"/>
            <a:ext cx="4357718" cy="101566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sk-SK" sz="1500">
                <a:solidFill>
                  <a:srgbClr val="FFFFFF"/>
                </a:solidFill>
              </a:rPr>
              <a:t>Ak klikneme na „vložiť titulky na začiatok videa“ tak sa nám následne zobrazí takéto okno, kde si môžeme zmeniť animáciu textu alebo farbu, či veľkosť textu.</a:t>
            </a:r>
          </a:p>
        </p:txBody>
      </p:sp>
      <p:sp>
        <p:nvSpPr>
          <p:cNvPr id="18451" name="TextBox 31"/>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3" descr="C:\Users\PC1\Desktop\Moviemaking\Arrow-right.png"/>
          <p:cNvPicPr>
            <a:picLocks noChangeAspect="1" noChangeArrowheads="1"/>
          </p:cNvPicPr>
          <p:nvPr/>
        </p:nvPicPr>
        <p:blipFill>
          <a:blip r:embed="rId2"/>
          <a:srcRect/>
          <a:stretch>
            <a:fillRect/>
          </a:stretch>
        </p:blipFill>
        <p:spPr bwMode="auto">
          <a:xfrm>
            <a:off x="7143750" y="5722938"/>
            <a:ext cx="1857375" cy="1135062"/>
          </a:xfrm>
          <a:prstGeom prst="rect">
            <a:avLst/>
          </a:prstGeom>
          <a:noFill/>
          <a:ln w="9525">
            <a:noFill/>
            <a:miter lim="800000"/>
            <a:headEnd/>
            <a:tailEnd/>
          </a:ln>
        </p:spPr>
      </p:pic>
      <p:pic>
        <p:nvPicPr>
          <p:cNvPr id="19458" name="Picture 9" descr="C:\Users\PC1\Desktop\Moviemaking\moviemaker.png"/>
          <p:cNvPicPr>
            <a:picLocks noChangeAspect="1" noChangeArrowheads="1"/>
          </p:cNvPicPr>
          <p:nvPr/>
        </p:nvPicPr>
        <p:blipFill>
          <a:blip r:embed="rId3"/>
          <a:srcRect/>
          <a:stretch>
            <a:fillRect/>
          </a:stretch>
        </p:blipFill>
        <p:spPr bwMode="auto">
          <a:xfrm>
            <a:off x="1000125" y="285750"/>
            <a:ext cx="1071563" cy="1071563"/>
          </a:xfrm>
          <a:prstGeom prst="rect">
            <a:avLst/>
          </a:prstGeom>
          <a:noFill/>
          <a:ln w="9525">
            <a:noFill/>
            <a:miter lim="800000"/>
            <a:headEnd/>
            <a:tailEnd/>
          </a:ln>
        </p:spPr>
      </p:pic>
      <p:sp>
        <p:nvSpPr>
          <p:cNvPr id="19459" name="Rectangle 5"/>
          <p:cNvSpPr>
            <a:spLocks noChangeArrowheads="1"/>
          </p:cNvSpPr>
          <p:nvPr/>
        </p:nvSpPr>
        <p:spPr bwMode="auto">
          <a:xfrm>
            <a:off x="1857375" y="642938"/>
            <a:ext cx="4646613" cy="523875"/>
          </a:xfrm>
          <a:prstGeom prst="rect">
            <a:avLst/>
          </a:prstGeom>
          <a:noFill/>
          <a:ln w="9525">
            <a:noFill/>
            <a:miter lim="800000"/>
            <a:headEnd/>
            <a:tailEnd/>
          </a:ln>
        </p:spPr>
        <p:txBody>
          <a:bodyPr>
            <a:spAutoFit/>
          </a:bodyPr>
          <a:lstStyle/>
          <a:p>
            <a:r>
              <a:rPr lang="sk-SK" sz="2800">
                <a:latin typeface="Aharoni"/>
                <a:ea typeface="Aharoni"/>
                <a:cs typeface="Aharoni"/>
              </a:rPr>
              <a:t>Windows movie maker </a:t>
            </a:r>
          </a:p>
        </p:txBody>
      </p:sp>
      <p:sp>
        <p:nvSpPr>
          <p:cNvPr id="19460" name="TextBox 6"/>
          <p:cNvSpPr txBox="1">
            <a:spLocks noChangeArrowheads="1"/>
          </p:cNvSpPr>
          <p:nvPr/>
        </p:nvSpPr>
        <p:spPr bwMode="auto">
          <a:xfrm>
            <a:off x="3786188" y="1000125"/>
            <a:ext cx="1017587" cy="323850"/>
          </a:xfrm>
          <a:prstGeom prst="rect">
            <a:avLst/>
          </a:prstGeom>
          <a:noFill/>
          <a:ln w="9525">
            <a:noFill/>
            <a:miter lim="800000"/>
            <a:headEnd/>
            <a:tailEnd/>
          </a:ln>
        </p:spPr>
        <p:txBody>
          <a:bodyPr wrap="none">
            <a:spAutoFit/>
          </a:bodyPr>
          <a:lstStyle/>
          <a:p>
            <a:r>
              <a:rPr lang="sk-SK" sz="1500">
                <a:latin typeface="BankGothic Md BT"/>
              </a:rPr>
              <a:t>základy</a:t>
            </a:r>
          </a:p>
        </p:txBody>
      </p:sp>
      <p:sp>
        <p:nvSpPr>
          <p:cNvPr id="12" name="TextBox 11"/>
          <p:cNvSpPr txBox="1"/>
          <p:nvPr/>
        </p:nvSpPr>
        <p:spPr>
          <a:xfrm>
            <a:off x="4286248" y="2079198"/>
            <a:ext cx="4214842" cy="135791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sk-SK" sz="1500">
                <a:solidFill>
                  <a:srgbClr val="FFFFFF"/>
                </a:solidFill>
              </a:rPr>
              <a:t>Pri ukladaní nášho videa by sme mali dávať pozor hlavne na to, koľko video zaberá miesta na disku, pretože čim menej miesta zaberá, tým menšia bude aj jeho kvalita. Optimálne riešenie pre stredne kvalitné video je DV-AVI (pal).  </a:t>
            </a:r>
          </a:p>
        </p:txBody>
      </p:sp>
      <p:pic>
        <p:nvPicPr>
          <p:cNvPr id="19464" name="Picture 7"/>
          <p:cNvPicPr>
            <a:picLocks noChangeAspect="1" noChangeArrowheads="1"/>
          </p:cNvPicPr>
          <p:nvPr/>
        </p:nvPicPr>
        <p:blipFill>
          <a:blip r:embed="rId4"/>
          <a:srcRect/>
          <a:stretch>
            <a:fillRect/>
          </a:stretch>
        </p:blipFill>
        <p:spPr bwMode="auto">
          <a:xfrm>
            <a:off x="214313" y="1643063"/>
            <a:ext cx="3857625" cy="2139950"/>
          </a:xfrm>
          <a:prstGeom prst="rect">
            <a:avLst/>
          </a:prstGeom>
          <a:noFill/>
          <a:ln w="9525">
            <a:noFill/>
            <a:miter lim="800000"/>
            <a:headEnd/>
            <a:tailEnd/>
          </a:ln>
        </p:spPr>
      </p:pic>
      <p:pic>
        <p:nvPicPr>
          <p:cNvPr id="19465" name="Picture 8"/>
          <p:cNvPicPr>
            <a:picLocks noChangeAspect="1" noChangeArrowheads="1"/>
          </p:cNvPicPr>
          <p:nvPr/>
        </p:nvPicPr>
        <p:blipFill>
          <a:blip r:embed="rId5"/>
          <a:srcRect/>
          <a:stretch>
            <a:fillRect/>
          </a:stretch>
        </p:blipFill>
        <p:spPr bwMode="auto">
          <a:xfrm>
            <a:off x="214313" y="4071938"/>
            <a:ext cx="6761162" cy="1785937"/>
          </a:xfrm>
          <a:prstGeom prst="rect">
            <a:avLst/>
          </a:prstGeom>
          <a:noFill/>
          <a:ln w="9525">
            <a:noFill/>
            <a:miter lim="800000"/>
            <a:headEnd/>
            <a:tailEnd/>
          </a:ln>
        </p:spPr>
      </p:pic>
      <p:sp>
        <p:nvSpPr>
          <p:cNvPr id="19466" name="TextBox 8"/>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3" descr="C:\Users\PC1\Desktop\Moviemaking\Arrow-right.png"/>
          <p:cNvPicPr>
            <a:picLocks noChangeAspect="1" noChangeArrowheads="1"/>
          </p:cNvPicPr>
          <p:nvPr/>
        </p:nvPicPr>
        <p:blipFill>
          <a:blip r:embed="rId2"/>
          <a:srcRect/>
          <a:stretch>
            <a:fillRect/>
          </a:stretch>
        </p:blipFill>
        <p:spPr bwMode="auto">
          <a:xfrm>
            <a:off x="7143750" y="5722938"/>
            <a:ext cx="1857375" cy="1135062"/>
          </a:xfrm>
          <a:prstGeom prst="rect">
            <a:avLst/>
          </a:prstGeom>
          <a:noFill/>
          <a:ln w="9525">
            <a:noFill/>
            <a:miter lim="800000"/>
            <a:headEnd/>
            <a:tailEnd/>
          </a:ln>
        </p:spPr>
      </p:pic>
      <p:pic>
        <p:nvPicPr>
          <p:cNvPr id="20482" name="Picture 8"/>
          <p:cNvPicPr>
            <a:picLocks noChangeAspect="1" noChangeArrowheads="1"/>
          </p:cNvPicPr>
          <p:nvPr/>
        </p:nvPicPr>
        <p:blipFill>
          <a:blip r:embed="rId3"/>
          <a:srcRect/>
          <a:stretch>
            <a:fillRect/>
          </a:stretch>
        </p:blipFill>
        <p:spPr bwMode="auto">
          <a:xfrm>
            <a:off x="2928938" y="142875"/>
            <a:ext cx="2643187" cy="965200"/>
          </a:xfrm>
          <a:prstGeom prst="rect">
            <a:avLst/>
          </a:prstGeom>
          <a:noFill/>
          <a:ln w="9525">
            <a:noFill/>
            <a:miter lim="800000"/>
            <a:headEnd/>
            <a:tailEnd/>
          </a:ln>
        </p:spPr>
      </p:pic>
      <p:pic>
        <p:nvPicPr>
          <p:cNvPr id="20483" name="Picture 7"/>
          <p:cNvPicPr>
            <a:picLocks noChangeAspect="1" noChangeArrowheads="1"/>
          </p:cNvPicPr>
          <p:nvPr/>
        </p:nvPicPr>
        <p:blipFill>
          <a:blip r:embed="rId4"/>
          <a:srcRect/>
          <a:stretch>
            <a:fillRect/>
          </a:stretch>
        </p:blipFill>
        <p:spPr bwMode="auto">
          <a:xfrm>
            <a:off x="2928938" y="1071563"/>
            <a:ext cx="2643187" cy="476250"/>
          </a:xfrm>
          <a:prstGeom prst="rect">
            <a:avLst/>
          </a:prstGeom>
          <a:noFill/>
          <a:ln w="9525">
            <a:noFill/>
            <a:miter lim="800000"/>
            <a:headEnd/>
            <a:tailEnd/>
          </a:ln>
        </p:spPr>
      </p:pic>
      <p:sp>
        <p:nvSpPr>
          <p:cNvPr id="20484" name="TextBox 14"/>
          <p:cNvSpPr txBox="1">
            <a:spLocks noChangeArrowheads="1"/>
          </p:cNvSpPr>
          <p:nvPr/>
        </p:nvSpPr>
        <p:spPr bwMode="auto">
          <a:xfrm>
            <a:off x="4214813" y="1285875"/>
            <a:ext cx="1450975" cy="323850"/>
          </a:xfrm>
          <a:prstGeom prst="rect">
            <a:avLst/>
          </a:prstGeom>
          <a:noFill/>
          <a:ln w="9525">
            <a:noFill/>
            <a:miter lim="800000"/>
            <a:headEnd/>
            <a:tailEnd/>
          </a:ln>
        </p:spPr>
        <p:txBody>
          <a:bodyPr wrap="none">
            <a:spAutoFit/>
          </a:bodyPr>
          <a:lstStyle/>
          <a:p>
            <a:r>
              <a:rPr lang="sk-SK" sz="1500">
                <a:latin typeface="BankGothic Md BT"/>
              </a:rPr>
              <a:t>O programe</a:t>
            </a:r>
          </a:p>
        </p:txBody>
      </p:sp>
      <p:sp>
        <p:nvSpPr>
          <p:cNvPr id="20485" name="TextBox 15"/>
          <p:cNvSpPr txBox="1">
            <a:spLocks noChangeArrowheads="1"/>
          </p:cNvSpPr>
          <p:nvPr/>
        </p:nvSpPr>
        <p:spPr bwMode="auto">
          <a:xfrm>
            <a:off x="428625" y="2214563"/>
            <a:ext cx="249238" cy="369887"/>
          </a:xfrm>
          <a:prstGeom prst="rect">
            <a:avLst/>
          </a:prstGeom>
          <a:noFill/>
          <a:ln w="9525">
            <a:noFill/>
            <a:miter lim="800000"/>
            <a:headEnd/>
            <a:tailEnd/>
          </a:ln>
        </p:spPr>
        <p:txBody>
          <a:bodyPr wrap="none">
            <a:spAutoFit/>
          </a:bodyPr>
          <a:lstStyle/>
          <a:p>
            <a:r>
              <a:rPr lang="sk-SK"/>
              <a:t> </a:t>
            </a:r>
          </a:p>
        </p:txBody>
      </p:sp>
      <p:pic>
        <p:nvPicPr>
          <p:cNvPr id="20486" name="Picture 10" descr="C:\Users\PC1\Desktop\Moviemaking\sony-vegas-pro-8-0c-full.png"/>
          <p:cNvPicPr>
            <a:picLocks noChangeAspect="1" noChangeArrowheads="1"/>
          </p:cNvPicPr>
          <p:nvPr/>
        </p:nvPicPr>
        <p:blipFill>
          <a:blip r:embed="rId5"/>
          <a:srcRect/>
          <a:stretch>
            <a:fillRect/>
          </a:stretch>
        </p:blipFill>
        <p:spPr bwMode="auto">
          <a:xfrm>
            <a:off x="4643438" y="1714500"/>
            <a:ext cx="2286000" cy="2643188"/>
          </a:xfrm>
          <a:prstGeom prst="rect">
            <a:avLst/>
          </a:prstGeom>
          <a:noFill/>
          <a:ln w="9525">
            <a:noFill/>
            <a:miter lim="800000"/>
            <a:headEnd/>
            <a:tailEnd/>
          </a:ln>
        </p:spPr>
      </p:pic>
      <p:pic>
        <p:nvPicPr>
          <p:cNvPr id="20487" name="Picture 12" descr="C:\Users\PC1\Desktop\Moviemaking\VegasPro9.png"/>
          <p:cNvPicPr>
            <a:picLocks noChangeAspect="1" noChangeArrowheads="1"/>
          </p:cNvPicPr>
          <p:nvPr/>
        </p:nvPicPr>
        <p:blipFill>
          <a:blip r:embed="rId6"/>
          <a:srcRect/>
          <a:stretch>
            <a:fillRect/>
          </a:stretch>
        </p:blipFill>
        <p:spPr bwMode="auto">
          <a:xfrm>
            <a:off x="6429375" y="1928813"/>
            <a:ext cx="2214563" cy="2147887"/>
          </a:xfrm>
          <a:prstGeom prst="rect">
            <a:avLst/>
          </a:prstGeom>
          <a:noFill/>
          <a:ln w="9525">
            <a:noFill/>
            <a:miter lim="800000"/>
            <a:headEnd/>
            <a:tailEnd/>
          </a:ln>
        </p:spPr>
      </p:pic>
      <p:sp>
        <p:nvSpPr>
          <p:cNvPr id="21" name="TextBox 20"/>
          <p:cNvSpPr txBox="1"/>
          <p:nvPr/>
        </p:nvSpPr>
        <p:spPr>
          <a:xfrm>
            <a:off x="142844" y="1785926"/>
            <a:ext cx="4500594" cy="2446824"/>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sk-SK" sz="1500">
                <a:solidFill>
                  <a:srgbClr val="FFFFFF"/>
                </a:solidFill>
              </a:rPr>
              <a:t>Sony Vegas je program od firmy Sony a slúži hlavne na špeciálne efekty a jednoduché animácie. Doposiaľ vyšlo 9 verzií Sony Vegas-u (všetky Sony Vegas-y sa delia ešte na podverzie označené písmenami a, b, c, d, e alebo „pro“). Každá verzia je však takmer rovnaká, líšia sa len počtom jednotlivých efektov a novými možnosťami. Cena nedávno vydaného Sony Vegas-u 9 pro je 646.11 €. Každým dňom ale cena klesá.</a:t>
            </a:r>
            <a:r>
              <a:rPr lang="sk-SK">
                <a:solidFill>
                  <a:srgbClr val="FFFFFF"/>
                </a:solidFill>
              </a:rPr>
              <a:t/>
            </a:r>
            <a:br>
              <a:rPr lang="sk-SK">
                <a:solidFill>
                  <a:srgbClr val="FFFFFF"/>
                </a:solidFill>
              </a:rPr>
            </a:br>
            <a:endParaRPr lang="sk-SK">
              <a:solidFill>
                <a:srgbClr val="FFFFFF"/>
              </a:solidFill>
            </a:endParaRPr>
          </a:p>
        </p:txBody>
      </p:sp>
      <p:sp>
        <p:nvSpPr>
          <p:cNvPr id="23" name="TextBox 22"/>
          <p:cNvSpPr txBox="1"/>
          <p:nvPr/>
        </p:nvSpPr>
        <p:spPr>
          <a:xfrm>
            <a:off x="5500694" y="4429132"/>
            <a:ext cx="3062185" cy="553998"/>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a:defRPr/>
            </a:pPr>
            <a:r>
              <a:rPr lang="sk-SK" sz="1500">
                <a:solidFill>
                  <a:srgbClr val="FFFFFF"/>
                </a:solidFill>
              </a:rPr>
              <a:t>Nájdeme v ňom množstvo </a:t>
            </a:r>
            <a:br>
              <a:rPr lang="sk-SK" sz="1500">
                <a:solidFill>
                  <a:srgbClr val="FFFFFF"/>
                </a:solidFill>
              </a:rPr>
            </a:br>
            <a:r>
              <a:rPr lang="sk-SK" sz="1500">
                <a:solidFill>
                  <a:srgbClr val="FFFFFF"/>
                </a:solidFill>
              </a:rPr>
              <a:t>efektov, prechodov a veľa iného....</a:t>
            </a:r>
          </a:p>
        </p:txBody>
      </p:sp>
      <p:pic>
        <p:nvPicPr>
          <p:cNvPr id="20494" name="Picture 3" descr="C:\Users\PC1\Desktop\Moviemaking\01.jpg"/>
          <p:cNvPicPr>
            <a:picLocks noChangeAspect="1" noChangeArrowheads="1"/>
          </p:cNvPicPr>
          <p:nvPr/>
        </p:nvPicPr>
        <p:blipFill>
          <a:blip r:embed="rId7"/>
          <a:srcRect/>
          <a:stretch>
            <a:fillRect/>
          </a:stretch>
        </p:blipFill>
        <p:spPr bwMode="auto">
          <a:xfrm>
            <a:off x="428625" y="4357688"/>
            <a:ext cx="2071688" cy="1517650"/>
          </a:xfrm>
          <a:prstGeom prst="rect">
            <a:avLst/>
          </a:prstGeom>
          <a:noFill/>
          <a:ln w="9525">
            <a:noFill/>
            <a:miter lim="800000"/>
            <a:headEnd/>
            <a:tailEnd/>
          </a:ln>
        </p:spPr>
      </p:pic>
      <p:pic>
        <p:nvPicPr>
          <p:cNvPr id="20495" name="Picture 2" descr="C:\Users\PC1\Desktop\Moviemaking\02.jpg"/>
          <p:cNvPicPr>
            <a:picLocks noChangeAspect="1" noChangeArrowheads="1"/>
          </p:cNvPicPr>
          <p:nvPr/>
        </p:nvPicPr>
        <p:blipFill>
          <a:blip r:embed="rId8"/>
          <a:srcRect/>
          <a:stretch>
            <a:fillRect/>
          </a:stretch>
        </p:blipFill>
        <p:spPr bwMode="auto">
          <a:xfrm>
            <a:off x="1928813" y="4929188"/>
            <a:ext cx="2335212" cy="1711325"/>
          </a:xfrm>
          <a:prstGeom prst="rect">
            <a:avLst/>
          </a:prstGeom>
          <a:noFill/>
          <a:ln w="9525">
            <a:noFill/>
            <a:miter lim="800000"/>
            <a:headEnd/>
            <a:tailEnd/>
          </a:ln>
        </p:spPr>
      </p:pic>
      <p:pic>
        <p:nvPicPr>
          <p:cNvPr id="20496" name="Picture 2" descr="C:\Users\PC1\Desktop\prezentacia\Moviemaking\tlacitko stiahnut demo verziu programu.jpg">
            <a:hlinkClick r:id="rId9"/>
          </p:cNvPr>
          <p:cNvPicPr>
            <a:picLocks noChangeAspect="1" noChangeArrowheads="1"/>
          </p:cNvPicPr>
          <p:nvPr/>
        </p:nvPicPr>
        <p:blipFill>
          <a:blip r:embed="rId10"/>
          <a:srcRect/>
          <a:stretch>
            <a:fillRect/>
          </a:stretch>
        </p:blipFill>
        <p:spPr bwMode="auto">
          <a:xfrm>
            <a:off x="0" y="0"/>
            <a:ext cx="2786063" cy="374650"/>
          </a:xfrm>
          <a:prstGeom prst="rect">
            <a:avLst/>
          </a:prstGeom>
          <a:noFill/>
          <a:ln w="9525">
            <a:noFill/>
            <a:miter lim="800000"/>
            <a:headEnd/>
            <a:tailEnd/>
          </a:ln>
        </p:spPr>
      </p:pic>
      <p:sp>
        <p:nvSpPr>
          <p:cNvPr id="20497" name="TextBox 16"/>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8"/>
          <p:cNvPicPr>
            <a:picLocks noChangeAspect="1" noChangeArrowheads="1"/>
          </p:cNvPicPr>
          <p:nvPr/>
        </p:nvPicPr>
        <p:blipFill>
          <a:blip r:embed="rId2"/>
          <a:srcRect/>
          <a:stretch>
            <a:fillRect/>
          </a:stretch>
        </p:blipFill>
        <p:spPr bwMode="auto">
          <a:xfrm>
            <a:off x="2928938" y="142875"/>
            <a:ext cx="2643187" cy="965200"/>
          </a:xfrm>
          <a:prstGeom prst="rect">
            <a:avLst/>
          </a:prstGeom>
          <a:noFill/>
          <a:ln w="9525">
            <a:noFill/>
            <a:miter lim="800000"/>
            <a:headEnd/>
            <a:tailEnd/>
          </a:ln>
        </p:spPr>
      </p:pic>
      <p:sp>
        <p:nvSpPr>
          <p:cNvPr id="21506" name="TextBox 6"/>
          <p:cNvSpPr txBox="1">
            <a:spLocks noChangeArrowheads="1"/>
          </p:cNvSpPr>
          <p:nvPr/>
        </p:nvSpPr>
        <p:spPr bwMode="auto">
          <a:xfrm>
            <a:off x="4500563" y="1214438"/>
            <a:ext cx="1017587" cy="323850"/>
          </a:xfrm>
          <a:prstGeom prst="rect">
            <a:avLst/>
          </a:prstGeom>
          <a:noFill/>
          <a:ln w="9525">
            <a:noFill/>
            <a:miter lim="800000"/>
            <a:headEnd/>
            <a:tailEnd/>
          </a:ln>
        </p:spPr>
        <p:txBody>
          <a:bodyPr wrap="none">
            <a:spAutoFit/>
          </a:bodyPr>
          <a:lstStyle/>
          <a:p>
            <a:r>
              <a:rPr lang="sk-SK" sz="1500">
                <a:latin typeface="BankGothic Md BT"/>
              </a:rPr>
              <a:t>základy</a:t>
            </a:r>
          </a:p>
        </p:txBody>
      </p:sp>
      <p:pic>
        <p:nvPicPr>
          <p:cNvPr id="21507" name="Picture 2"/>
          <p:cNvPicPr>
            <a:picLocks noChangeAspect="1" noChangeArrowheads="1"/>
          </p:cNvPicPr>
          <p:nvPr/>
        </p:nvPicPr>
        <p:blipFill>
          <a:blip r:embed="rId3"/>
          <a:srcRect/>
          <a:stretch>
            <a:fillRect/>
          </a:stretch>
        </p:blipFill>
        <p:spPr bwMode="auto">
          <a:xfrm>
            <a:off x="4500563" y="1785938"/>
            <a:ext cx="2357437" cy="2755900"/>
          </a:xfrm>
          <a:prstGeom prst="rect">
            <a:avLst/>
          </a:prstGeom>
          <a:noFill/>
          <a:ln w="9525">
            <a:noFill/>
            <a:miter lim="800000"/>
            <a:headEnd/>
            <a:tailEnd/>
          </a:ln>
        </p:spPr>
      </p:pic>
      <p:pic>
        <p:nvPicPr>
          <p:cNvPr id="21508" name="Picture 7"/>
          <p:cNvPicPr>
            <a:picLocks noChangeAspect="1" noChangeArrowheads="1"/>
          </p:cNvPicPr>
          <p:nvPr/>
        </p:nvPicPr>
        <p:blipFill>
          <a:blip r:embed="rId4"/>
          <a:srcRect/>
          <a:stretch>
            <a:fillRect/>
          </a:stretch>
        </p:blipFill>
        <p:spPr bwMode="auto">
          <a:xfrm>
            <a:off x="2928938" y="1071563"/>
            <a:ext cx="2643187" cy="476250"/>
          </a:xfrm>
          <a:prstGeom prst="rect">
            <a:avLst/>
          </a:prstGeom>
          <a:noFill/>
          <a:ln w="9525">
            <a:noFill/>
            <a:miter lim="800000"/>
            <a:headEnd/>
            <a:tailEnd/>
          </a:ln>
        </p:spPr>
      </p:pic>
      <p:sp>
        <p:nvSpPr>
          <p:cNvPr id="21509" name="TextBox 11"/>
          <p:cNvSpPr txBox="1">
            <a:spLocks noChangeArrowheads="1"/>
          </p:cNvSpPr>
          <p:nvPr/>
        </p:nvSpPr>
        <p:spPr bwMode="auto">
          <a:xfrm>
            <a:off x="4429125" y="1214438"/>
            <a:ext cx="1017588" cy="323850"/>
          </a:xfrm>
          <a:prstGeom prst="rect">
            <a:avLst/>
          </a:prstGeom>
          <a:noFill/>
          <a:ln w="9525">
            <a:noFill/>
            <a:miter lim="800000"/>
            <a:headEnd/>
            <a:tailEnd/>
          </a:ln>
        </p:spPr>
        <p:txBody>
          <a:bodyPr wrap="none">
            <a:spAutoFit/>
          </a:bodyPr>
          <a:lstStyle/>
          <a:p>
            <a:r>
              <a:rPr lang="sk-SK" sz="1500">
                <a:latin typeface="BankGothic Md BT"/>
              </a:rPr>
              <a:t>základy</a:t>
            </a:r>
          </a:p>
        </p:txBody>
      </p:sp>
      <p:pic>
        <p:nvPicPr>
          <p:cNvPr id="21510" name="Picture 4"/>
          <p:cNvPicPr>
            <a:picLocks noChangeAspect="1" noChangeArrowheads="1"/>
          </p:cNvPicPr>
          <p:nvPr/>
        </p:nvPicPr>
        <p:blipFill>
          <a:blip r:embed="rId5"/>
          <a:srcRect/>
          <a:stretch>
            <a:fillRect/>
          </a:stretch>
        </p:blipFill>
        <p:spPr bwMode="auto">
          <a:xfrm>
            <a:off x="214313" y="1785938"/>
            <a:ext cx="2876550" cy="1257300"/>
          </a:xfrm>
          <a:prstGeom prst="rect">
            <a:avLst/>
          </a:prstGeom>
          <a:noFill/>
          <a:ln w="9525">
            <a:noFill/>
            <a:miter lim="800000"/>
            <a:headEnd/>
            <a:tailEnd/>
          </a:ln>
        </p:spPr>
      </p:pic>
      <p:pic>
        <p:nvPicPr>
          <p:cNvPr id="21511" name="Picture 13" descr="C:\Users\PC1\Desktop\Moviemaking\Arrow-right.png"/>
          <p:cNvPicPr>
            <a:picLocks noChangeAspect="1" noChangeArrowheads="1"/>
          </p:cNvPicPr>
          <p:nvPr/>
        </p:nvPicPr>
        <p:blipFill>
          <a:blip r:embed="rId6"/>
          <a:srcRect/>
          <a:stretch>
            <a:fillRect/>
          </a:stretch>
        </p:blipFill>
        <p:spPr bwMode="auto">
          <a:xfrm>
            <a:off x="7143750" y="5722938"/>
            <a:ext cx="1857375" cy="1135062"/>
          </a:xfrm>
          <a:prstGeom prst="rect">
            <a:avLst/>
          </a:prstGeom>
          <a:noFill/>
          <a:ln w="9525">
            <a:noFill/>
            <a:miter lim="800000"/>
            <a:headEnd/>
            <a:tailEnd/>
          </a:ln>
        </p:spPr>
      </p:pic>
      <p:sp>
        <p:nvSpPr>
          <p:cNvPr id="17" name="TextBox 16"/>
          <p:cNvSpPr txBox="1"/>
          <p:nvPr/>
        </p:nvSpPr>
        <p:spPr>
          <a:xfrm>
            <a:off x="4071934" y="4643446"/>
            <a:ext cx="4714908" cy="101566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sk-SK" sz="1500">
                <a:solidFill>
                  <a:srgbClr val="FFFFFF"/>
                </a:solidFill>
              </a:rPr>
              <a:t>Následne sa nám zobrazí takáto tabuľka, kde si môžeme vybrať  rozlíšenie, rate a samozrejme FPS.</a:t>
            </a:r>
            <a:br>
              <a:rPr lang="sk-SK" sz="1500">
                <a:solidFill>
                  <a:srgbClr val="FFFFFF"/>
                </a:solidFill>
              </a:rPr>
            </a:br>
            <a:r>
              <a:rPr lang="sk-SK" sz="1500">
                <a:solidFill>
                  <a:srgbClr val="FFFFFF"/>
                </a:solidFill>
              </a:rPr>
              <a:t>Základné rozlíšenie je 720x480 , základný rate je 29,970.</a:t>
            </a:r>
          </a:p>
        </p:txBody>
      </p:sp>
      <p:sp>
        <p:nvSpPr>
          <p:cNvPr id="11" name="TextBox 10"/>
          <p:cNvSpPr txBox="1"/>
          <p:nvPr/>
        </p:nvSpPr>
        <p:spPr>
          <a:xfrm>
            <a:off x="142844" y="3143248"/>
            <a:ext cx="3929090" cy="101566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sk-SK" sz="1500">
                <a:solidFill>
                  <a:srgbClr val="FFFFFF"/>
                </a:solidFill>
              </a:rPr>
              <a:t>Projekt  začneme tým, že v hlavnom menu</a:t>
            </a:r>
            <a:br>
              <a:rPr lang="sk-SK" sz="1500">
                <a:solidFill>
                  <a:srgbClr val="FFFFFF"/>
                </a:solidFill>
              </a:rPr>
            </a:br>
            <a:r>
              <a:rPr lang="sk-SK" sz="1500">
                <a:solidFill>
                  <a:srgbClr val="FFFFFF"/>
                </a:solidFill>
              </a:rPr>
              <a:t>klikneme na „začať nový projekt (na obrázku ako „new“)“</a:t>
            </a:r>
          </a:p>
          <a:p>
            <a:pPr>
              <a:defRPr/>
            </a:pPr>
            <a:endParaRPr lang="sk-SK" sz="1500">
              <a:solidFill>
                <a:srgbClr val="FFFFFF"/>
              </a:solidFill>
            </a:endParaRPr>
          </a:p>
        </p:txBody>
      </p:sp>
      <p:sp>
        <p:nvSpPr>
          <p:cNvPr id="21518" name="TextBox 12"/>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3" descr="C:\Users\PC1\Desktop\Moviemaking\Arrow-right.png"/>
          <p:cNvPicPr>
            <a:picLocks noChangeAspect="1" noChangeArrowheads="1"/>
          </p:cNvPicPr>
          <p:nvPr/>
        </p:nvPicPr>
        <p:blipFill>
          <a:blip r:embed="rId2"/>
          <a:srcRect/>
          <a:stretch>
            <a:fillRect/>
          </a:stretch>
        </p:blipFill>
        <p:spPr bwMode="auto">
          <a:xfrm>
            <a:off x="7143750" y="5722938"/>
            <a:ext cx="1857375" cy="1135062"/>
          </a:xfrm>
          <a:prstGeom prst="rect">
            <a:avLst/>
          </a:prstGeom>
          <a:noFill/>
          <a:ln w="9525">
            <a:noFill/>
            <a:miter lim="800000"/>
            <a:headEnd/>
            <a:tailEnd/>
          </a:ln>
        </p:spPr>
      </p:pic>
      <p:pic>
        <p:nvPicPr>
          <p:cNvPr id="22530" name="Picture 8"/>
          <p:cNvPicPr>
            <a:picLocks noChangeAspect="1" noChangeArrowheads="1"/>
          </p:cNvPicPr>
          <p:nvPr/>
        </p:nvPicPr>
        <p:blipFill>
          <a:blip r:embed="rId3"/>
          <a:srcRect/>
          <a:stretch>
            <a:fillRect/>
          </a:stretch>
        </p:blipFill>
        <p:spPr bwMode="auto">
          <a:xfrm>
            <a:off x="2928938" y="142875"/>
            <a:ext cx="2643187" cy="965200"/>
          </a:xfrm>
          <a:prstGeom prst="rect">
            <a:avLst/>
          </a:prstGeom>
          <a:noFill/>
          <a:ln w="9525">
            <a:noFill/>
            <a:miter lim="800000"/>
            <a:headEnd/>
            <a:tailEnd/>
          </a:ln>
        </p:spPr>
      </p:pic>
      <p:pic>
        <p:nvPicPr>
          <p:cNvPr id="22531" name="Picture 7"/>
          <p:cNvPicPr>
            <a:picLocks noChangeAspect="1" noChangeArrowheads="1"/>
          </p:cNvPicPr>
          <p:nvPr/>
        </p:nvPicPr>
        <p:blipFill>
          <a:blip r:embed="rId4"/>
          <a:srcRect/>
          <a:stretch>
            <a:fillRect/>
          </a:stretch>
        </p:blipFill>
        <p:spPr bwMode="auto">
          <a:xfrm>
            <a:off x="2928938" y="1071563"/>
            <a:ext cx="2643187" cy="476250"/>
          </a:xfrm>
          <a:prstGeom prst="rect">
            <a:avLst/>
          </a:prstGeom>
          <a:noFill/>
          <a:ln w="9525">
            <a:noFill/>
            <a:miter lim="800000"/>
            <a:headEnd/>
            <a:tailEnd/>
          </a:ln>
        </p:spPr>
      </p:pic>
      <p:sp>
        <p:nvSpPr>
          <p:cNvPr id="22532" name="TextBox 8"/>
          <p:cNvSpPr txBox="1">
            <a:spLocks noChangeArrowheads="1"/>
          </p:cNvSpPr>
          <p:nvPr/>
        </p:nvSpPr>
        <p:spPr bwMode="auto">
          <a:xfrm>
            <a:off x="4500563" y="1214438"/>
            <a:ext cx="1017587" cy="323850"/>
          </a:xfrm>
          <a:prstGeom prst="rect">
            <a:avLst/>
          </a:prstGeom>
          <a:noFill/>
          <a:ln w="9525">
            <a:noFill/>
            <a:miter lim="800000"/>
            <a:headEnd/>
            <a:tailEnd/>
          </a:ln>
        </p:spPr>
        <p:txBody>
          <a:bodyPr wrap="none">
            <a:spAutoFit/>
          </a:bodyPr>
          <a:lstStyle/>
          <a:p>
            <a:r>
              <a:rPr lang="sk-SK" sz="1500">
                <a:latin typeface="BankGothic Md BT"/>
              </a:rPr>
              <a:t>základy</a:t>
            </a:r>
          </a:p>
        </p:txBody>
      </p:sp>
      <p:pic>
        <p:nvPicPr>
          <p:cNvPr id="22533" name="Picture 2"/>
          <p:cNvPicPr>
            <a:picLocks noChangeAspect="1" noChangeArrowheads="1"/>
          </p:cNvPicPr>
          <p:nvPr/>
        </p:nvPicPr>
        <p:blipFill>
          <a:blip r:embed="rId5"/>
          <a:srcRect/>
          <a:stretch>
            <a:fillRect/>
          </a:stretch>
        </p:blipFill>
        <p:spPr bwMode="auto">
          <a:xfrm>
            <a:off x="357188" y="1857375"/>
            <a:ext cx="2643187" cy="1168400"/>
          </a:xfrm>
          <a:prstGeom prst="rect">
            <a:avLst/>
          </a:prstGeom>
          <a:noFill/>
          <a:ln w="9525">
            <a:noFill/>
            <a:miter lim="800000"/>
            <a:headEnd/>
            <a:tailEnd/>
          </a:ln>
        </p:spPr>
      </p:pic>
      <p:sp>
        <p:nvSpPr>
          <p:cNvPr id="8" name="TextBox 7"/>
          <p:cNvSpPr txBox="1"/>
          <p:nvPr/>
        </p:nvSpPr>
        <p:spPr>
          <a:xfrm>
            <a:off x="3357554" y="2143116"/>
            <a:ext cx="3680816" cy="553998"/>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fontAlgn="auto">
              <a:spcBef>
                <a:spcPts val="0"/>
              </a:spcBef>
              <a:spcAft>
                <a:spcPts val="0"/>
              </a:spcAft>
              <a:defRPr/>
            </a:pPr>
            <a:r>
              <a:rPr lang="sk-SK" sz="1500" dirty="0"/>
              <a:t>Každé video sa skladá z dvoch častí a to</a:t>
            </a:r>
            <a:br>
              <a:rPr lang="sk-SK" sz="1500" dirty="0"/>
            </a:br>
            <a:r>
              <a:rPr lang="sk-SK" sz="1500" dirty="0"/>
              <a:t>audia a videa.</a:t>
            </a:r>
          </a:p>
        </p:txBody>
      </p:sp>
      <p:pic>
        <p:nvPicPr>
          <p:cNvPr id="22537" name="Picture 4"/>
          <p:cNvPicPr>
            <a:picLocks noChangeAspect="1" noChangeArrowheads="1"/>
          </p:cNvPicPr>
          <p:nvPr/>
        </p:nvPicPr>
        <p:blipFill>
          <a:blip r:embed="rId6"/>
          <a:srcRect/>
          <a:stretch>
            <a:fillRect/>
          </a:stretch>
        </p:blipFill>
        <p:spPr bwMode="auto">
          <a:xfrm>
            <a:off x="357188" y="2857500"/>
            <a:ext cx="3290887" cy="1231900"/>
          </a:xfrm>
          <a:prstGeom prst="rect">
            <a:avLst/>
          </a:prstGeom>
          <a:noFill/>
          <a:ln w="9525">
            <a:noFill/>
            <a:miter lim="800000"/>
            <a:headEnd/>
            <a:tailEnd/>
          </a:ln>
        </p:spPr>
      </p:pic>
      <p:cxnSp>
        <p:nvCxnSpPr>
          <p:cNvPr id="23" name="Straight Arrow Connector 22"/>
          <p:cNvCxnSpPr/>
          <p:nvPr/>
        </p:nvCxnSpPr>
        <p:spPr>
          <a:xfrm flipV="1">
            <a:off x="2786050" y="2428868"/>
            <a:ext cx="500066" cy="875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2539" name="Picture 7"/>
          <p:cNvPicPr>
            <a:picLocks noChangeAspect="1" noChangeArrowheads="1"/>
          </p:cNvPicPr>
          <p:nvPr/>
        </p:nvPicPr>
        <p:blipFill>
          <a:blip r:embed="rId7"/>
          <a:srcRect/>
          <a:stretch>
            <a:fillRect/>
          </a:stretch>
        </p:blipFill>
        <p:spPr bwMode="auto">
          <a:xfrm>
            <a:off x="1143000" y="4000500"/>
            <a:ext cx="2357438" cy="2089150"/>
          </a:xfrm>
          <a:prstGeom prst="rect">
            <a:avLst/>
          </a:prstGeom>
          <a:noFill/>
          <a:ln w="9525">
            <a:noFill/>
            <a:miter lim="800000"/>
            <a:headEnd/>
            <a:tailEnd/>
          </a:ln>
        </p:spPr>
      </p:pic>
      <p:cxnSp>
        <p:nvCxnSpPr>
          <p:cNvPr id="29" name="Straight Arrow Connector 28"/>
          <p:cNvCxnSpPr/>
          <p:nvPr/>
        </p:nvCxnSpPr>
        <p:spPr>
          <a:xfrm rot="5400000" flipH="1" flipV="1">
            <a:off x="3036083" y="4179099"/>
            <a:ext cx="1500198" cy="12858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TextBox 29"/>
          <p:cNvSpPr txBox="1"/>
          <p:nvPr/>
        </p:nvSpPr>
        <p:spPr>
          <a:xfrm>
            <a:off x="4500562" y="3714752"/>
            <a:ext cx="3786214" cy="101566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sk-SK" sz="1500" dirty="0"/>
              <a:t>Titulky/texty môžeme vkladať tak, že pravým tlačidlom</a:t>
            </a:r>
            <a:br>
              <a:rPr lang="sk-SK" sz="1500" dirty="0"/>
            </a:br>
            <a:r>
              <a:rPr lang="sk-SK" sz="1500" dirty="0"/>
              <a:t>klikneme na „videotrack“ </a:t>
            </a:r>
          </a:p>
          <a:p>
            <a:pPr fontAlgn="auto">
              <a:spcBef>
                <a:spcPts val="0"/>
              </a:spcBef>
              <a:spcAft>
                <a:spcPts val="0"/>
              </a:spcAft>
              <a:defRPr/>
            </a:pPr>
            <a:r>
              <a:rPr lang="sk-SK" sz="1500" dirty="0"/>
              <a:t>a zvolíme možnosť „Insert Text Media“</a:t>
            </a:r>
          </a:p>
        </p:txBody>
      </p:sp>
      <p:sp>
        <p:nvSpPr>
          <p:cNvPr id="22544" name="TextBox 12"/>
          <p:cNvSpPr txBox="1">
            <a:spLocks noChangeArrowheads="1"/>
          </p:cNvSpPr>
          <p:nvPr/>
        </p:nvSpPr>
        <p:spPr bwMode="auto">
          <a:xfrm>
            <a:off x="7929563" y="6215063"/>
            <a:ext cx="684212" cy="369887"/>
          </a:xfrm>
          <a:prstGeom prst="rect">
            <a:avLst/>
          </a:prstGeom>
          <a:noFill/>
          <a:ln w="9525">
            <a:noFill/>
            <a:miter lim="800000"/>
            <a:headEnd/>
            <a:tailEnd/>
          </a:ln>
        </p:spPr>
        <p:txBody>
          <a:bodyPr wrap="none">
            <a:spAutoFit/>
          </a:bodyPr>
          <a:lstStyle/>
          <a:p>
            <a:r>
              <a:rPr lang="sk-SK">
                <a:latin typeface="Georgia" pitchFamily="18" charset="0"/>
                <a:ea typeface="Aharoni"/>
                <a:cs typeface="Aharoni"/>
              </a:rPr>
              <a:t>ďale</a:t>
            </a:r>
            <a:r>
              <a:rPr lang="sk-SK"/>
              <a:t>j</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a:lstStyle/>
      <a:style>
        <a:lnRef idx="3">
          <a:schemeClr val="lt1"/>
        </a:lnRef>
        <a:fillRef idx="1">
          <a:schemeClr val="dk1"/>
        </a:fillRef>
        <a:effectRef idx="1">
          <a:schemeClr val="dk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1203</TotalTime>
  <Words>827</Words>
  <Application>Microsoft Office PowerPoint</Application>
  <PresentationFormat>Prezentácia na obrazovke (4:3)</PresentationFormat>
  <Paragraphs>102</Paragraphs>
  <Slides>22</Slides>
  <Notes>1</Notes>
  <HiddenSlides>0</HiddenSlides>
  <MMClips>3</MMClips>
  <ScaleCrop>false</ScaleCrop>
  <HeadingPairs>
    <vt:vector size="6" baseType="variant">
      <vt:variant>
        <vt:lpstr>Použité písma</vt:lpstr>
      </vt:variant>
      <vt:variant>
        <vt:i4>8</vt:i4>
      </vt:variant>
      <vt:variant>
        <vt:lpstr>Šablóna návrhu</vt:lpstr>
      </vt:variant>
      <vt:variant>
        <vt:i4>6</vt:i4>
      </vt:variant>
      <vt:variant>
        <vt:lpstr>Nadpisy snímok</vt:lpstr>
      </vt:variant>
      <vt:variant>
        <vt:i4>22</vt:i4>
      </vt:variant>
    </vt:vector>
  </HeadingPairs>
  <TitlesOfParts>
    <vt:vector size="36" baseType="lpstr">
      <vt:lpstr>Arial</vt:lpstr>
      <vt:lpstr>Franklin Gothic Book</vt:lpstr>
      <vt:lpstr>Wingdings 2</vt:lpstr>
      <vt:lpstr>Calibri</vt:lpstr>
      <vt:lpstr>Aharoni</vt:lpstr>
      <vt:lpstr>Georgia</vt:lpstr>
      <vt:lpstr>BankGothic Md BT</vt:lpstr>
      <vt:lpstr>Arial Black</vt:lpstr>
      <vt:lpstr>Technic</vt:lpstr>
      <vt:lpstr>Technic</vt:lpstr>
      <vt:lpstr>Technic</vt:lpstr>
      <vt:lpstr>Technic</vt:lpstr>
      <vt:lpstr>Technic</vt:lpstr>
      <vt:lpstr>Technic</vt:lpstr>
      <vt:lpstr>Snímka 1</vt:lpstr>
      <vt:lpstr>Snímka 2</vt:lpstr>
      <vt:lpstr>Snímka 3</vt:lpstr>
      <vt:lpstr>Snímka 4</vt:lpstr>
      <vt:lpstr>Snímka 5</vt:lpstr>
      <vt:lpstr>Snímka 6</vt:lpstr>
      <vt:lpstr>Snímka 7</vt:lpstr>
      <vt:lpstr>Snímka 8</vt:lpstr>
      <vt:lpstr>Snímka 9</vt:lpstr>
      <vt:lpstr>Snímka 10</vt:lpstr>
      <vt:lpstr>Snímka 11</vt:lpstr>
      <vt:lpstr>Snímka 12</vt:lpstr>
      <vt:lpstr>Snímka 13</vt:lpstr>
      <vt:lpstr>Snímka 14</vt:lpstr>
      <vt:lpstr>Snímka 15</vt:lpstr>
      <vt:lpstr>Snímka 16</vt:lpstr>
      <vt:lpstr>Snímka 17</vt:lpstr>
      <vt:lpstr>Snímka 18</vt:lpstr>
      <vt:lpstr>Snímka 19</vt:lpstr>
      <vt:lpstr>Snímka 20</vt:lpstr>
      <vt:lpstr>Snímka 21</vt:lpstr>
      <vt:lpstr>Snímka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PC1</dc:creator>
  <cp:lastModifiedBy>Bari</cp:lastModifiedBy>
  <cp:revision>92</cp:revision>
  <dcterms:created xsi:type="dcterms:W3CDTF">2010-04-05T19:29:50Z</dcterms:created>
  <dcterms:modified xsi:type="dcterms:W3CDTF">2010-04-22T08:03:03Z</dcterms:modified>
</cp:coreProperties>
</file>